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ommentAuthors.xml" ContentType="application/vnd.openxmlformats-officedocument.presentationml.commentAuthor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0" r:id="rId3"/>
    <p:sldMasterId id="2147483652" r:id="rId4"/>
    <p:sldMasterId id="2147483656" r:id="rId5"/>
  </p:sldMasterIdLst>
  <p:notesMasterIdLst>
    <p:notesMasterId r:id="rId7"/>
  </p:notesMasterIdLst>
  <p:sldIdLst>
    <p:sldId id="256" r:id="rId6"/>
    <p:sldId id="274" r:id="rId8"/>
    <p:sldId id="277" r:id="rId9"/>
    <p:sldId id="319" r:id="rId10"/>
    <p:sldId id="281" r:id="rId11"/>
    <p:sldId id="340" r:id="rId12"/>
    <p:sldId id="296" r:id="rId13"/>
    <p:sldId id="318" r:id="rId14"/>
    <p:sldId id="342" r:id="rId15"/>
    <p:sldId id="298" r:id="rId16"/>
    <p:sldId id="309" r:id="rId17"/>
    <p:sldId id="285" r:id="rId18"/>
    <p:sldId id="348" r:id="rId19"/>
    <p:sldId id="346" r:id="rId20"/>
    <p:sldId id="297" r:id="rId21"/>
    <p:sldId id="290" r:id="rId22"/>
    <p:sldId id="349" r:id="rId23"/>
    <p:sldId id="317" r:id="rId24"/>
    <p:sldId id="288" r:id="rId25"/>
    <p:sldId id="350" r:id="rId26"/>
    <p:sldId id="351" r:id="rId27"/>
    <p:sldId id="273" r:id="rId28"/>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58187"/>
    <a:srgbClr val="33AAB9"/>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860" autoAdjust="0"/>
    <p:restoredTop sz="94660"/>
  </p:normalViewPr>
  <p:slideViewPr>
    <p:cSldViewPr snapToGrid="0">
      <p:cViewPr varScale="1">
        <p:scale>
          <a:sx n="116" d="100"/>
          <a:sy n="116" d="100"/>
        </p:scale>
        <p:origin x="60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slide" Target="slides/slide2.xml"/><Relationship Id="rId7" Type="http://schemas.openxmlformats.org/officeDocument/2006/relationships/notesMaster" Target="notesMasters/notesMaster1.xml"/><Relationship Id="rId6" Type="http://schemas.openxmlformats.org/officeDocument/2006/relationships/slide" Target="slides/slide1.xml"/><Relationship Id="rId5" Type="http://schemas.openxmlformats.org/officeDocument/2006/relationships/slideMaster" Target="slideMasters/slideMaster4.xml"/><Relationship Id="rId4" Type="http://schemas.openxmlformats.org/officeDocument/2006/relationships/slideMaster" Target="slideMasters/slideMaster3.xml"/><Relationship Id="rId33" Type="http://schemas.openxmlformats.org/officeDocument/2006/relationships/tags" Target="tags/tag61.xml"/><Relationship Id="rId32" Type="http://schemas.openxmlformats.org/officeDocument/2006/relationships/commentAuthors" Target="commentAuthors.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Master" Target="slideMasters/slideMaster2.xml"/><Relationship Id="rId29" Type="http://schemas.openxmlformats.org/officeDocument/2006/relationships/presProps" Target="presProps.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2" Type="http://schemas.openxmlformats.org/officeDocument/2006/relationships/themeOverride" Target="../theme/themeOverride1.xml"/><Relationship Id="rId1" Type="http://schemas.openxmlformats.org/officeDocument/2006/relationships/oleObject" Target="NULL" TargetMode="External"/></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0.964839512771873"/>
        </c:manualLayout>
      </c:layout>
      <c:doughnutChart>
        <c:varyColors val="1"/>
        <c:dLbls>
          <c:showLegendKey val="0"/>
          <c:showVal val="0"/>
          <c:showCatName val="0"/>
          <c:showSerName val="0"/>
          <c:showPercent val="0"/>
          <c:showBubbleSize val="0"/>
          <c:showLeaderLines val="0"/>
        </c:dLbls>
        <c:firstSliceAng val="0"/>
        <c:holeSize val="75"/>
      </c:doughnutChart>
    </c:plotArea>
    <c:plotVisOnly val="1"/>
    <c:dispBlanksAs val="gap"/>
    <c:showDLblsOverMax val="0"/>
  </c:chart>
  <c:txPr>
    <a:bodyPr/>
    <a:lstStyle/>
    <a:p>
      <a:pPr>
        <a:defRPr lang="zh-CN" sz="1800"/>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4839512771873"/>
        </c:manualLayout>
      </c:layout>
      <c:doughnutChart>
        <c:varyColors val="1"/>
        <c:dLbls>
          <c:showLegendKey val="0"/>
          <c:showVal val="0"/>
          <c:showCatName val="0"/>
          <c:showSerName val="0"/>
          <c:showPercent val="0"/>
          <c:showBubbleSize val="0"/>
          <c:showLeaderLines val="0"/>
        </c:dLbls>
        <c:firstSliceAng val="0"/>
        <c:holeSize val="75"/>
      </c:doughnutChart>
    </c:plotArea>
    <c:plotVisOnly val="1"/>
    <c:dispBlanksAs val="gap"/>
    <c:showDLblsOverMax val="0"/>
  </c:chart>
  <c:txPr>
    <a:bodyPr/>
    <a:lstStyle/>
    <a:p>
      <a:pPr>
        <a:defRPr lang="zh-CN" sz="1800"/>
      </a:pPr>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EE56D7E1-3AA3-4B70-8EA4-6D71423A6835}" type="doc">
      <dgm:prSet loTypeId="list" loCatId="list" qsTypeId="urn:microsoft.com/office/officeart/2005/8/quickstyle/simple1" qsCatId="simple" csTypeId="urn:microsoft.com/office/officeart/2005/8/colors/accent5_2" csCatId="accent5" phldr="1"/>
      <dgm:spPr/>
      <dgm:t>
        <a:bodyPr/>
        <a:lstStyle/>
        <a:p>
          <a:endParaRPr lang="zh-CN" altLang="en-US"/>
        </a:p>
      </dgm:t>
    </dgm:pt>
    <dgm:pt modelId="{86CBA5A2-5A50-48B3-9F4D-815EF7508841}">
      <dgm:prSet phldrT="[文本]" phldr="0" custT="0"/>
      <dgm:spPr/>
      <dgm:t>
        <a:bodyPr vert="horz" wrap="square"/>
        <a:p>
          <a:pPr>
            <a:lnSpc>
              <a:spcPct val="100000"/>
            </a:lnSpc>
            <a:spcBef>
              <a:spcPct val="0"/>
            </a:spcBef>
            <a:spcAft>
              <a:spcPct val="35000"/>
            </a:spcAft>
          </a:pPr>
          <a:r>
            <a:rPr lang="zh-CN" altLang="en-US" dirty="0"/>
            <a:t>四</a:t>
          </a:r>
          <a:r>
            <a:rPr lang="zh-CN" altLang="en-US" dirty="0"/>
            <a:t>：</a:t>
          </a:r>
          <a:r>
            <a:rPr lang="zh-CN" altLang="en-US" b="0" i="0" dirty="0"/>
            <a:t>根据中国交通运输部的测算，交通拥堵给</a:t>
          </a:r>
          <a:r>
            <a:rPr lang="en-US" altLang="zh-CN" b="0" i="0" dirty="0"/>
            <a:t>GDP</a:t>
          </a:r>
          <a:r>
            <a:rPr lang="zh-CN" altLang="en-US" b="0" i="0" dirty="0"/>
            <a:t>带来的损失高达</a:t>
          </a:r>
          <a:r>
            <a:rPr lang="en-US" altLang="zh-CN" b="0" i="0" dirty="0"/>
            <a:t>5%</a:t>
          </a:r>
          <a:r>
            <a:rPr lang="zh-CN" altLang="en-US" b="0" i="0" dirty="0"/>
            <a:t>到</a:t>
          </a:r>
          <a:r>
            <a:rPr lang="en-US" altLang="zh-CN" b="0" i="0" dirty="0"/>
            <a:t>8%</a:t>
          </a:r>
          <a:r>
            <a:rPr lang="zh-CN" altLang="en-US" b="0" i="0" dirty="0"/>
            <a:t>。</a:t>
          </a:r>
          <a:r>
            <a:rPr lang="zh-CN" altLang="en-US" dirty="0"/>
            <a:t/>
          </a:r>
          <a:endParaRPr lang="zh-CN" altLang="en-US" dirty="0"/>
        </a:p>
      </dgm:t>
    </dgm:pt>
    <dgm:pt modelId="{404D0FBD-B735-4DAB-8FE2-5B8E0B0EB455}" cxnId="{EBAE8151-D99F-428F-A047-7B894979AB42}" type="parTrans">
      <dgm:prSet/>
      <dgm:spPr/>
      <dgm:t>
        <a:bodyPr/>
        <a:lstStyle/>
        <a:p>
          <a:endParaRPr lang="zh-CN" altLang="en-US"/>
        </a:p>
      </dgm:t>
    </dgm:pt>
    <dgm:pt modelId="{9355D6BA-4681-425C-BDE6-D11080C9324B}" cxnId="{EBAE8151-D99F-428F-A047-7B894979AB42}" type="sibTrans">
      <dgm:prSet/>
      <dgm:spPr/>
      <dgm:t>
        <a:bodyPr/>
        <a:lstStyle/>
        <a:p>
          <a:endParaRPr lang="zh-CN" altLang="en-US"/>
        </a:p>
      </dgm:t>
    </dgm:pt>
    <dgm:pt modelId="{E2B106BE-96E9-4808-98EF-6D08AE58236F}">
      <dgm:prSet phldrT="[文本]" phldr="0" custT="1"/>
      <dgm:spPr/>
      <dgm:t>
        <a:bodyPr vert="horz" wrap="square"/>
        <a:p>
          <a:pPr>
            <a:lnSpc>
              <a:spcPct val="100000"/>
            </a:lnSpc>
            <a:spcBef>
              <a:spcPct val="0"/>
            </a:spcBef>
            <a:spcAft>
              <a:spcPct val="35000"/>
            </a:spcAft>
          </a:pPr>
          <a:r>
            <a:rPr lang="zh-CN" altLang="en-US" sz="1700" dirty="0"/>
            <a:t> </a:t>
          </a:r>
          <a:r>
            <a:rPr lang="zh-CN" altLang="en-US" sz="1700" dirty="0"/>
            <a:t>三</a:t>
          </a:r>
          <a:r>
            <a:rPr lang="zh-CN" altLang="en-US" sz="1800" dirty="0"/>
            <a:t>：</a:t>
          </a:r>
          <a:r>
            <a:rPr sz="1800" dirty="0">
              <a:latin typeface="+mj-ea"/>
              <a:ea typeface="+mj-ea"/>
              <a:cs typeface="Arial" panose="020B0604020202020204" pitchFamily="34" charset="0"/>
              <a:sym typeface="+mn-ea"/>
            </a:rPr>
            <a:t>交通信号控制反应迟钝，无法及时调整</a:t>
          </a:r>
          <a:r>
            <a:rPr lang="zh-CN" sz="1800" dirty="0">
              <a:latin typeface="+mj-ea"/>
              <a:ea typeface="+mj-ea"/>
              <a:cs typeface="Arial" panose="020B0604020202020204" pitchFamily="34" charset="0"/>
              <a:sym typeface="+mn-ea"/>
            </a:rPr>
            <a:t>，</a:t>
          </a:r>
          <a:r>
            <a:rPr lang="zh-CN" sz="1800" dirty="0">
              <a:latin typeface="+mj-ea"/>
              <a:ea typeface="+mj-ea"/>
              <a:cs typeface="Arial" panose="020B0604020202020204" pitchFamily="34" charset="0"/>
              <a:sym typeface="+mn-ea"/>
            </a:rPr>
            <a:t>造成</a:t>
          </a:r>
          <a:r>
            <a:rPr lang="zh-CN" sz="1800" dirty="0">
              <a:latin typeface="+mj-ea"/>
              <a:ea typeface="+mj-ea"/>
              <a:cs typeface="Arial" panose="020B0604020202020204" pitchFamily="34" charset="0"/>
              <a:sym typeface="+mn-ea"/>
            </a:rPr>
            <a:t>交通</a:t>
          </a:r>
          <a:r>
            <a:rPr lang="zh-CN" sz="1800" dirty="0">
              <a:latin typeface="+mj-ea"/>
              <a:ea typeface="+mj-ea"/>
              <a:cs typeface="Arial" panose="020B0604020202020204" pitchFamily="34" charset="0"/>
              <a:sym typeface="+mn-ea"/>
            </a:rPr>
            <a:t>拥堵。</a:t>
          </a:r>
          <a:endParaRPr lang="zh-CN" sz="1800" dirty="0">
            <a:latin typeface="+mj-ea"/>
            <a:ea typeface="+mj-ea"/>
            <a:cs typeface="Arial" panose="020B0604020202020204" pitchFamily="34" charset="0"/>
            <a:sym typeface="+mn-ea"/>
          </a:endParaRPr>
        </a:p>
      </dgm:t>
    </dgm:pt>
    <dgm:pt modelId="{4C35A188-8814-4864-A119-1B0497BC0FC5}" cxnId="{2270466D-69DF-406B-A788-CE23BD1AA998}" type="parTrans">
      <dgm:prSet/>
      <dgm:spPr/>
      <dgm:t>
        <a:bodyPr/>
        <a:lstStyle/>
        <a:p>
          <a:endParaRPr lang="zh-CN" altLang="en-US"/>
        </a:p>
      </dgm:t>
    </dgm:pt>
    <dgm:pt modelId="{89FD190A-E3FC-45FA-8696-C6A5B33559C9}" cxnId="{2270466D-69DF-406B-A788-CE23BD1AA998}" type="sibTrans">
      <dgm:prSet/>
      <dgm:spPr/>
      <dgm:t>
        <a:bodyPr/>
        <a:lstStyle/>
        <a:p>
          <a:endParaRPr lang="zh-CN" altLang="en-US"/>
        </a:p>
      </dgm:t>
    </dgm:pt>
    <dgm:pt modelId="{C9C7D6F2-8BB6-43E9-9237-9531E52D88BA}">
      <dgm:prSet phldrT="[文本]" phldr="0" custT="0"/>
      <dgm:spPr/>
      <dgm:t>
        <a:bodyPr vert="horz" wrap="square"/>
        <a:p>
          <a:pPr>
            <a:lnSpc>
              <a:spcPct val="100000"/>
            </a:lnSpc>
            <a:spcBef>
              <a:spcPct val="0"/>
            </a:spcBef>
            <a:spcAft>
              <a:spcPct val="35000"/>
            </a:spcAft>
          </a:pPr>
          <a:r>
            <a:rPr lang="zh-CN" altLang="en-US" dirty="0"/>
            <a:t>二</a:t>
          </a:r>
          <a:r>
            <a:rPr lang="zh-CN" altLang="en-US" dirty="0"/>
            <a:t>：</a:t>
          </a:r>
          <a:r>
            <a:rPr lang="zh-CN" altLang="en-US" dirty="0"/>
            <a:t>在庞大的人流与车流面前，城市交通事故频发，公共交通智能化水平不足。</a:t>
          </a:r>
          <a:r>
            <a:rPr lang="zh-CN" altLang="en-US" dirty="0"/>
            <a:t/>
          </a:r>
          <a:endParaRPr lang="zh-CN" altLang="en-US" dirty="0"/>
        </a:p>
      </dgm:t>
    </dgm:pt>
    <dgm:pt modelId="{FAA7471E-8CB6-424C-A0D7-A9555CCD5EF1}" cxnId="{BA3EB547-6066-48D7-90F0-703774D67253}" type="parTrans">
      <dgm:prSet/>
      <dgm:spPr/>
      <dgm:t>
        <a:bodyPr/>
        <a:lstStyle/>
        <a:p>
          <a:endParaRPr lang="zh-CN" altLang="en-US"/>
        </a:p>
      </dgm:t>
    </dgm:pt>
    <dgm:pt modelId="{4529604B-45F2-4903-B10D-8A820862731B}" cxnId="{BA3EB547-6066-48D7-90F0-703774D67253}" type="sibTrans">
      <dgm:prSet/>
      <dgm:spPr/>
      <dgm:t>
        <a:bodyPr/>
        <a:lstStyle/>
        <a:p>
          <a:endParaRPr lang="zh-CN" altLang="en-US"/>
        </a:p>
      </dgm:t>
    </dgm:pt>
    <dgm:pt modelId="{C8F1505B-8FA4-4000-ADB4-2A1EA6C21F87}">
      <dgm:prSet phldrT="[文本]" phldr="0" custT="0"/>
      <dgm:spPr/>
      <dgm:t>
        <a:bodyPr vert="horz" wrap="square"/>
        <a:p>
          <a:pPr>
            <a:lnSpc>
              <a:spcPct val="100000"/>
            </a:lnSpc>
            <a:spcBef>
              <a:spcPct val="0"/>
            </a:spcBef>
            <a:spcAft>
              <a:spcPct val="35000"/>
            </a:spcAft>
          </a:pPr>
          <a:r>
            <a:rPr lang="zh-CN" altLang="en-US" dirty="0"/>
            <a:t> </a:t>
          </a:r>
          <a:r>
            <a:rPr lang="zh-CN" altLang="en-US" dirty="0"/>
            <a:t>一</a:t>
          </a:r>
          <a:r>
            <a:rPr lang="zh-CN" altLang="en-US" dirty="0"/>
            <a:t>：</a:t>
          </a:r>
          <a:r>
            <a:rPr lang="zh-CN" altLang="en-US" dirty="0"/>
            <a:t>城市人口逐渐增多，</a:t>
          </a:r>
          <a:r>
            <a:rPr lang="zh-CN" altLang="en-US" dirty="0">
              <a:sym typeface="+mn-ea"/>
            </a:rPr>
            <a:t>全国民用汽车拥有量不断增加，</a:t>
          </a:r>
          <a:r>
            <a:rPr lang="zh-CN" altLang="en-US" dirty="0"/>
            <a:t>城市通行成为人民生活中重要的一环。</a:t>
          </a:r>
          <a:r>
            <a:rPr lang="zh-CN" altLang="en-US" dirty="0"/>
            <a:t/>
          </a:r>
          <a:endParaRPr lang="zh-CN" altLang="en-US" dirty="0"/>
        </a:p>
      </dgm:t>
    </dgm:pt>
    <dgm:pt modelId="{33DF1B48-F541-4393-BEDF-B1042B193419}" cxnId="{67520400-C84C-4A29-9D7A-970D981F06A4}" type="parTrans">
      <dgm:prSet/>
      <dgm:spPr/>
      <dgm:t>
        <a:bodyPr/>
        <a:lstStyle/>
        <a:p>
          <a:endParaRPr lang="zh-CN" altLang="en-US"/>
        </a:p>
      </dgm:t>
    </dgm:pt>
    <dgm:pt modelId="{C9A2931D-FAE1-4F23-AC50-0CED5BC99941}" cxnId="{67520400-C84C-4A29-9D7A-970D981F06A4}" type="sibTrans">
      <dgm:prSet/>
      <dgm:spPr/>
      <dgm:t>
        <a:bodyPr/>
        <a:lstStyle/>
        <a:p>
          <a:endParaRPr lang="zh-CN" altLang="en-US"/>
        </a:p>
      </dgm:t>
    </dgm:pt>
    <dgm:pt modelId="{A7021179-04EF-4E8E-838F-DAC202F70237}" type="pres">
      <dgm:prSet presAssocID="{EE56D7E1-3AA3-4B70-8EA4-6D71423A6835}" presName="diagram" presStyleCnt="0">
        <dgm:presLayoutVars>
          <dgm:dir/>
          <dgm:resizeHandles val="exact"/>
        </dgm:presLayoutVars>
      </dgm:prSet>
      <dgm:spPr/>
    </dgm:pt>
    <dgm:pt modelId="{89A03385-4A8F-4F73-8EC0-3A989C5D2D77}" type="pres">
      <dgm:prSet presAssocID="{86CBA5A2-5A50-48B3-9F4D-815EF7508841}" presName="node" presStyleLbl="node1" presStyleIdx="0" presStyleCnt="4" custLinFactX="9549" custLinFactY="10912" custLinFactNeighborX="100000" custLinFactNeighborY="100000">
        <dgm:presLayoutVars>
          <dgm:bulletEnabled val="1"/>
        </dgm:presLayoutVars>
      </dgm:prSet>
      <dgm:spPr/>
    </dgm:pt>
    <dgm:pt modelId="{793176D6-F4A3-4C3E-BBA9-ADE87724588B}" type="pres">
      <dgm:prSet presAssocID="{9355D6BA-4681-425C-BDE6-D11080C9324B}" presName="sibTrans" presStyleCnt="0"/>
      <dgm:spPr/>
    </dgm:pt>
    <dgm:pt modelId="{C77FFD8D-E1C9-4025-9994-9C7F29C97D89}" type="pres">
      <dgm:prSet presAssocID="{E2B106BE-96E9-4808-98EF-6D08AE58236F}" presName="node" presStyleLbl="node1" presStyleIdx="1" presStyleCnt="4" custLinFactX="-9426" custLinFactY="11664" custLinFactNeighborX="-100000" custLinFactNeighborY="100000">
        <dgm:presLayoutVars>
          <dgm:bulletEnabled val="1"/>
        </dgm:presLayoutVars>
      </dgm:prSet>
      <dgm:spPr/>
    </dgm:pt>
    <dgm:pt modelId="{3A40D958-1FC4-4229-A603-E688B670CF8D}" type="pres">
      <dgm:prSet presAssocID="{89FD190A-E3FC-45FA-8696-C6A5B33559C9}" presName="sibTrans" presStyleCnt="0"/>
      <dgm:spPr/>
    </dgm:pt>
    <dgm:pt modelId="{F362503E-EB9E-48E0-9E63-3B71AC08570F}" type="pres">
      <dgm:prSet presAssocID="{C9C7D6F2-8BB6-43E9-9237-9531E52D88BA}" presName="node" presStyleLbl="node1" presStyleIdx="2" presStyleCnt="4" custLinFactX="8679" custLinFactY="-16632" custLinFactNeighborX="100000" custLinFactNeighborY="-100000">
        <dgm:presLayoutVars>
          <dgm:bulletEnabled val="1"/>
        </dgm:presLayoutVars>
      </dgm:prSet>
      <dgm:spPr/>
    </dgm:pt>
    <dgm:pt modelId="{B8D0BFF8-35D1-412C-BC14-2842EB7D92D1}" type="pres">
      <dgm:prSet presAssocID="{4529604B-45F2-4903-B10D-8A820862731B}" presName="sibTrans" presStyleCnt="0"/>
      <dgm:spPr/>
    </dgm:pt>
    <dgm:pt modelId="{97509BF7-71EB-41DB-9ED6-0CA6A2897362}" type="pres">
      <dgm:prSet presAssocID="{C8F1505B-8FA4-4000-ADB4-2A1EA6C21F87}" presName="node" presStyleLbl="node1" presStyleIdx="3" presStyleCnt="4" custLinFactX="-9450" custLinFactY="-16635" custLinFactNeighborX="-100000" custLinFactNeighborY="-100000">
        <dgm:presLayoutVars>
          <dgm:bulletEnabled val="1"/>
        </dgm:presLayoutVars>
      </dgm:prSet>
      <dgm:spPr/>
    </dgm:pt>
  </dgm:ptLst>
  <dgm:cxnLst>
    <dgm:cxn modelId="{EBAE8151-D99F-428F-A047-7B894979AB42}" srcId="{EE56D7E1-3AA3-4B70-8EA4-6D71423A6835}" destId="{86CBA5A2-5A50-48B3-9F4D-815EF7508841}" srcOrd="0" destOrd="0" parTransId="{404D0FBD-B735-4DAB-8FE2-5B8E0B0EB455}" sibTransId="{9355D6BA-4681-425C-BDE6-D11080C9324B}"/>
    <dgm:cxn modelId="{2270466D-69DF-406B-A788-CE23BD1AA998}" srcId="{EE56D7E1-3AA3-4B70-8EA4-6D71423A6835}" destId="{E2B106BE-96E9-4808-98EF-6D08AE58236F}" srcOrd="1" destOrd="0" parTransId="{4C35A188-8814-4864-A119-1B0497BC0FC5}" sibTransId="{89FD190A-E3FC-45FA-8696-C6A5B33559C9}"/>
    <dgm:cxn modelId="{BA3EB547-6066-48D7-90F0-703774D67253}" srcId="{EE56D7E1-3AA3-4B70-8EA4-6D71423A6835}" destId="{C9C7D6F2-8BB6-43E9-9237-9531E52D88BA}" srcOrd="2" destOrd="0" parTransId="{FAA7471E-8CB6-424C-A0D7-A9555CCD5EF1}" sibTransId="{4529604B-45F2-4903-B10D-8A820862731B}"/>
    <dgm:cxn modelId="{67520400-C84C-4A29-9D7A-970D981F06A4}" srcId="{EE56D7E1-3AA3-4B70-8EA4-6D71423A6835}" destId="{C8F1505B-8FA4-4000-ADB4-2A1EA6C21F87}" srcOrd="3" destOrd="0" parTransId="{33DF1B48-F541-4393-BEDF-B1042B193419}" sibTransId="{C9A2931D-FAE1-4F23-AC50-0CED5BC99941}"/>
    <dgm:cxn modelId="{78241CD2-D8C3-41A1-A64B-4866B252BC54}" type="presOf" srcId="{EE56D7E1-3AA3-4B70-8EA4-6D71423A6835}" destId="{A7021179-04EF-4E8E-838F-DAC202F70237}" srcOrd="0" destOrd="0" presId="urn:microsoft.com/office/officeart/2005/8/layout/default"/>
    <dgm:cxn modelId="{A369D793-9889-417D-8581-94F820D918B5}" type="presParOf" srcId="{A7021179-04EF-4E8E-838F-DAC202F70237}" destId="{89A03385-4A8F-4F73-8EC0-3A989C5D2D77}" srcOrd="0" destOrd="0" presId="urn:microsoft.com/office/officeart/2005/8/layout/default"/>
    <dgm:cxn modelId="{66A18AF1-7FCA-4E4D-9657-88B62B441B1C}" type="presOf" srcId="{86CBA5A2-5A50-48B3-9F4D-815EF7508841}" destId="{89A03385-4A8F-4F73-8EC0-3A989C5D2D77}" srcOrd="0" destOrd="0" presId="urn:microsoft.com/office/officeart/2005/8/layout/default"/>
    <dgm:cxn modelId="{1D04EDF3-AC22-43B2-8C34-F0C4F4437B7B}" type="presParOf" srcId="{A7021179-04EF-4E8E-838F-DAC202F70237}" destId="{793176D6-F4A3-4C3E-BBA9-ADE87724588B}" srcOrd="1" destOrd="0" presId="urn:microsoft.com/office/officeart/2005/8/layout/default"/>
    <dgm:cxn modelId="{6642CD4F-08FB-4AB0-AFC0-ED0C2E6A55A0}" type="presParOf" srcId="{A7021179-04EF-4E8E-838F-DAC202F70237}" destId="{C77FFD8D-E1C9-4025-9994-9C7F29C97D89}" srcOrd="2" destOrd="0" presId="urn:microsoft.com/office/officeart/2005/8/layout/default"/>
    <dgm:cxn modelId="{64D587F5-5601-4D29-833D-5C0FBD03BA94}" type="presOf" srcId="{E2B106BE-96E9-4808-98EF-6D08AE58236F}" destId="{C77FFD8D-E1C9-4025-9994-9C7F29C97D89}" srcOrd="0" destOrd="0" presId="urn:microsoft.com/office/officeart/2005/8/layout/default"/>
    <dgm:cxn modelId="{38C1C227-2A15-4E4D-96EA-95F46E486E03}" type="presParOf" srcId="{A7021179-04EF-4E8E-838F-DAC202F70237}" destId="{3A40D958-1FC4-4229-A603-E688B670CF8D}" srcOrd="3" destOrd="0" presId="urn:microsoft.com/office/officeart/2005/8/layout/default"/>
    <dgm:cxn modelId="{4CCB7000-2125-497D-A158-DA27F2704207}" type="presParOf" srcId="{A7021179-04EF-4E8E-838F-DAC202F70237}" destId="{F362503E-EB9E-48E0-9E63-3B71AC08570F}" srcOrd="4" destOrd="0" presId="urn:microsoft.com/office/officeart/2005/8/layout/default"/>
    <dgm:cxn modelId="{570A6344-F6C7-438D-B6BF-23C675491B2A}" type="presOf" srcId="{C9C7D6F2-8BB6-43E9-9237-9531E52D88BA}" destId="{F362503E-EB9E-48E0-9E63-3B71AC08570F}" srcOrd="0" destOrd="0" presId="urn:microsoft.com/office/officeart/2005/8/layout/default"/>
    <dgm:cxn modelId="{AB62F651-621B-4B27-BD77-F1135C4E4094}" type="presParOf" srcId="{A7021179-04EF-4E8E-838F-DAC202F70237}" destId="{B8D0BFF8-35D1-412C-BC14-2842EB7D92D1}" srcOrd="5" destOrd="0" presId="urn:microsoft.com/office/officeart/2005/8/layout/default"/>
    <dgm:cxn modelId="{9ED74C9A-5905-4D6E-ABC5-6FE415493C87}" type="presParOf" srcId="{A7021179-04EF-4E8E-838F-DAC202F70237}" destId="{97509BF7-71EB-41DB-9ED6-0CA6A2897362}" srcOrd="6" destOrd="0" presId="urn:microsoft.com/office/officeart/2005/8/layout/default"/>
    <dgm:cxn modelId="{710A26EC-C350-49E0-A613-1BA856A8E75D}" type="presOf" srcId="{C8F1505B-8FA4-4000-ADB4-2A1EA6C21F87}" destId="{97509BF7-71EB-41DB-9ED6-0CA6A2897362}" srcOrd="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5B6397E-97E1-4594-BE7E-893EE86B8F03}" type="doc">
      <dgm:prSet loTypeId="urn:microsoft.com/office/officeart/2005/8/layout/matrix1" loCatId="matrix" qsTypeId="urn:microsoft.com/office/officeart/2005/8/quickstyle/simple1" qsCatId="simple" csTypeId="urn:microsoft.com/office/officeart/2005/8/colors/colorful1" csCatId="colorful" phldr="1"/>
      <dgm:spPr/>
      <dgm:t>
        <a:bodyPr/>
        <a:lstStyle/>
        <a:p>
          <a:endParaRPr lang="zh-CN" altLang="en-US"/>
        </a:p>
      </dgm:t>
    </dgm:pt>
    <dgm:pt modelId="{941E0DA1-F61A-404E-8F71-A0A4A8AB6219}">
      <dgm:prSet phldrT="[文本]" phldr="0" custT="0"/>
      <dgm:spPr/>
      <dgm:t>
        <a:bodyPr vert="horz" wrap="square"/>
        <a:p>
          <a:pPr>
            <a:lnSpc>
              <a:spcPct val="100000"/>
            </a:lnSpc>
            <a:spcBef>
              <a:spcPct val="0"/>
            </a:spcBef>
            <a:spcAft>
              <a:spcPct val="35000"/>
            </a:spcAft>
          </a:pPr>
          <a:r>
            <a:rPr lang="zh-CN" altLang="en-US" dirty="0"/>
            <a:t>道路</a:t>
          </a:r>
          <a:r>
            <a:rPr lang="zh-CN" altLang="en-US" dirty="0"/>
            <a:t>检测</a:t>
          </a:r>
          <a:r>
            <a:rPr lang="zh-CN" altLang="en-US" dirty="0"/>
            <a:t/>
          </a:r>
          <a:endParaRPr lang="zh-CN" altLang="en-US" dirty="0"/>
        </a:p>
      </dgm:t>
    </dgm:pt>
    <dgm:pt modelId="{3DD09B2F-2567-4AC1-8132-05E710FD04B6}" cxnId="{720F7DC4-461C-4630-8A25-F33464E651B4}" type="parTrans">
      <dgm:prSet/>
      <dgm:spPr/>
      <dgm:t>
        <a:bodyPr/>
        <a:lstStyle/>
        <a:p>
          <a:endParaRPr lang="zh-CN" altLang="en-US"/>
        </a:p>
      </dgm:t>
    </dgm:pt>
    <dgm:pt modelId="{E89D2B0B-EE54-452E-91DE-4D7A25A45706}" cxnId="{720F7DC4-461C-4630-8A25-F33464E651B4}" type="sibTrans">
      <dgm:prSet/>
      <dgm:spPr/>
      <dgm:t>
        <a:bodyPr/>
        <a:lstStyle/>
        <a:p>
          <a:endParaRPr lang="zh-CN" altLang="en-US"/>
        </a:p>
      </dgm:t>
    </dgm:pt>
    <dgm:pt modelId="{D865CE85-5A4F-4994-B8FA-68C86FF52E4E}">
      <dgm:prSet phldrT="[文本]"/>
      <dgm:spPr/>
      <dgm:t>
        <a:bodyPr/>
        <a:lstStyle/>
        <a:p>
          <a:r>
            <a:rPr lang="zh-CN" altLang="en-US" dirty="0"/>
            <a:t>基于理论</a:t>
          </a:r>
        </a:p>
      </dgm:t>
    </dgm:pt>
    <dgm:pt modelId="{4AAEE76E-9DC2-4AE2-B095-A93AA58ACEC7}" cxnId="{9C001B07-43EE-40A4-B023-2CF175CFBB7C}" type="parTrans">
      <dgm:prSet/>
      <dgm:spPr/>
      <dgm:t>
        <a:bodyPr/>
        <a:lstStyle/>
        <a:p>
          <a:endParaRPr lang="zh-CN" altLang="en-US"/>
        </a:p>
      </dgm:t>
    </dgm:pt>
    <dgm:pt modelId="{3DF275B8-04AB-4D6B-92D3-4D1375383598}" cxnId="{9C001B07-43EE-40A4-B023-2CF175CFBB7C}" type="sibTrans">
      <dgm:prSet/>
      <dgm:spPr/>
      <dgm:t>
        <a:bodyPr/>
        <a:lstStyle/>
        <a:p>
          <a:endParaRPr lang="zh-CN" altLang="en-US"/>
        </a:p>
      </dgm:t>
    </dgm:pt>
    <dgm:pt modelId="{6CD23017-37BC-4A07-B3CE-87713B970A52}">
      <dgm:prSet phldrT="[文本]" phldr="0" custT="0"/>
      <dgm:spPr/>
      <dgm:t>
        <a:bodyPr vert="horz" wrap="square"/>
        <a:p>
          <a:pPr>
            <a:lnSpc>
              <a:spcPct val="100000"/>
            </a:lnSpc>
            <a:spcBef>
              <a:spcPct val="0"/>
            </a:spcBef>
            <a:spcAft>
              <a:spcPct val="35000"/>
            </a:spcAft>
          </a:pPr>
          <a:r>
            <a:rPr lang="zh-CN" altLang="en-US" dirty="0"/>
            <a:t>需人工</a:t>
          </a:r>
          <a:r>
            <a:rPr lang="zh-CN" altLang="en-US" dirty="0"/>
            <a:t>调控</a:t>
          </a:r>
          <a:r>
            <a:rPr lang="zh-CN" altLang="en-US" dirty="0"/>
            <a:t/>
          </a:r>
          <a:endParaRPr lang="zh-CN" altLang="en-US" dirty="0"/>
        </a:p>
      </dgm:t>
    </dgm:pt>
    <dgm:pt modelId="{AE4A2CA4-BF4E-4F12-9338-8A4FD1F1A383}" cxnId="{A222CF1F-B816-4329-B413-26344257751C}" type="parTrans">
      <dgm:prSet/>
      <dgm:spPr/>
      <dgm:t>
        <a:bodyPr/>
        <a:lstStyle/>
        <a:p>
          <a:endParaRPr lang="zh-CN" altLang="en-US"/>
        </a:p>
      </dgm:t>
    </dgm:pt>
    <dgm:pt modelId="{E42CD700-7E56-4DF4-B54A-BF47BE1ADC0A}" cxnId="{A222CF1F-B816-4329-B413-26344257751C}" type="sibTrans">
      <dgm:prSet/>
      <dgm:spPr/>
      <dgm:t>
        <a:bodyPr/>
        <a:lstStyle/>
        <a:p>
          <a:endParaRPr lang="zh-CN" altLang="en-US"/>
        </a:p>
      </dgm:t>
    </dgm:pt>
    <dgm:pt modelId="{2447DBA3-D275-4345-A093-3C95BD558E76}">
      <dgm:prSet phldrT="[文本]"/>
      <dgm:spPr/>
      <dgm:t>
        <a:bodyPr/>
        <a:lstStyle/>
        <a:p>
          <a:r>
            <a:rPr lang="zh-CN" altLang="en-US" dirty="0"/>
            <a:t>不具有实时性</a:t>
          </a:r>
        </a:p>
      </dgm:t>
    </dgm:pt>
    <dgm:pt modelId="{E8B9B1AF-F48C-4649-8DC2-CFD969E5073C}" cxnId="{234E4B9E-1AC1-437A-9AB8-74BC92B7DC54}" type="parTrans">
      <dgm:prSet/>
      <dgm:spPr/>
      <dgm:t>
        <a:bodyPr/>
        <a:lstStyle/>
        <a:p>
          <a:endParaRPr lang="zh-CN" altLang="en-US"/>
        </a:p>
      </dgm:t>
    </dgm:pt>
    <dgm:pt modelId="{43F69FDB-161F-42D0-9D43-72B5F65D7B19}" cxnId="{234E4B9E-1AC1-437A-9AB8-74BC92B7DC54}" type="sibTrans">
      <dgm:prSet/>
      <dgm:spPr/>
      <dgm:t>
        <a:bodyPr/>
        <a:lstStyle/>
        <a:p>
          <a:endParaRPr lang="zh-CN" altLang="en-US"/>
        </a:p>
      </dgm:t>
    </dgm:pt>
    <dgm:pt modelId="{131EB944-4787-431B-95A8-D4C3EFEA7CE1}">
      <dgm:prSet phldrT="[文本]"/>
      <dgm:spPr/>
      <dgm:t>
        <a:bodyPr/>
        <a:lstStyle/>
        <a:p>
          <a:r>
            <a:rPr lang="zh-CN" altLang="en-US" dirty="0"/>
            <a:t>识别不精确</a:t>
          </a:r>
        </a:p>
      </dgm:t>
    </dgm:pt>
    <dgm:pt modelId="{2860D1F6-736E-4A21-950F-32C442E03C1C}" cxnId="{6CA63505-3AF9-4729-8087-A216A08A331F}" type="parTrans">
      <dgm:prSet/>
      <dgm:spPr/>
      <dgm:t>
        <a:bodyPr/>
        <a:lstStyle/>
        <a:p>
          <a:endParaRPr lang="zh-CN" altLang="en-US"/>
        </a:p>
      </dgm:t>
    </dgm:pt>
    <dgm:pt modelId="{42D16592-B58E-4E32-8371-2F4BC82E8240}" cxnId="{6CA63505-3AF9-4729-8087-A216A08A331F}" type="sibTrans">
      <dgm:prSet/>
      <dgm:spPr/>
      <dgm:t>
        <a:bodyPr/>
        <a:lstStyle/>
        <a:p>
          <a:endParaRPr lang="zh-CN" altLang="en-US"/>
        </a:p>
      </dgm:t>
    </dgm:pt>
    <dgm:pt modelId="{3A3755B4-94D5-4B3E-A466-404FB725EA3E}" type="pres">
      <dgm:prSet presAssocID="{75B6397E-97E1-4594-BE7E-893EE86B8F03}" presName="diagram" presStyleCnt="0">
        <dgm:presLayoutVars>
          <dgm:chMax val="1"/>
          <dgm:dir/>
          <dgm:animLvl val="ctr"/>
          <dgm:resizeHandles val="exact"/>
        </dgm:presLayoutVars>
      </dgm:prSet>
      <dgm:spPr/>
    </dgm:pt>
    <dgm:pt modelId="{E74B685C-5009-4958-8B9E-AC79E0112D34}" type="pres">
      <dgm:prSet presAssocID="{75B6397E-97E1-4594-BE7E-893EE86B8F03}" presName="matrix" presStyleCnt="0"/>
      <dgm:spPr/>
    </dgm:pt>
    <dgm:pt modelId="{DB88AB16-AA4C-4E44-BDB8-5121DCF1F9D0}" type="pres">
      <dgm:prSet presAssocID="{75B6397E-97E1-4594-BE7E-893EE86B8F03}" presName="tile1" presStyleLbl="node1" presStyleIdx="0" presStyleCnt="4" custLinFactNeighborX="914" custLinFactNeighborY="-11744"/>
      <dgm:spPr/>
    </dgm:pt>
    <dgm:pt modelId="{A2E2FAA3-13E5-4E3A-A612-66249A4A6CA5}" type="pres">
      <dgm:prSet presAssocID="{75B6397E-97E1-4594-BE7E-893EE86B8F03}" presName="tile1text" presStyleCnt="0">
        <dgm:presLayoutVars>
          <dgm:chMax val="0"/>
          <dgm:chPref val="0"/>
          <dgm:bulletEnabled val="1"/>
        </dgm:presLayoutVars>
      </dgm:prSet>
      <dgm:spPr/>
    </dgm:pt>
    <dgm:pt modelId="{476F47C5-90B8-4C0D-9CF0-1E84375D74B8}" type="pres">
      <dgm:prSet presAssocID="{75B6397E-97E1-4594-BE7E-893EE86B8F03}" presName="tile2" presStyleLbl="node1" presStyleIdx="1" presStyleCnt="4"/>
      <dgm:spPr/>
    </dgm:pt>
    <dgm:pt modelId="{AD99B04C-F367-4D1D-8FF4-07A114729CE4}" type="pres">
      <dgm:prSet presAssocID="{75B6397E-97E1-4594-BE7E-893EE86B8F03}" presName="tile2text" presStyleCnt="0">
        <dgm:presLayoutVars>
          <dgm:chMax val="0"/>
          <dgm:chPref val="0"/>
          <dgm:bulletEnabled val="1"/>
        </dgm:presLayoutVars>
      </dgm:prSet>
      <dgm:spPr/>
    </dgm:pt>
    <dgm:pt modelId="{8EB9D2BC-D1B6-41FD-AE88-56CCA6F3DAFA}" type="pres">
      <dgm:prSet presAssocID="{75B6397E-97E1-4594-BE7E-893EE86B8F03}" presName="tile3" presStyleLbl="node1" presStyleIdx="2" presStyleCnt="4"/>
      <dgm:spPr/>
    </dgm:pt>
    <dgm:pt modelId="{9417D34C-AC83-40F6-8CEA-7DA2DDD1557E}" type="pres">
      <dgm:prSet presAssocID="{75B6397E-97E1-4594-BE7E-893EE86B8F03}" presName="tile3text" presStyleCnt="0">
        <dgm:presLayoutVars>
          <dgm:chMax val="0"/>
          <dgm:chPref val="0"/>
          <dgm:bulletEnabled val="1"/>
        </dgm:presLayoutVars>
      </dgm:prSet>
      <dgm:spPr/>
    </dgm:pt>
    <dgm:pt modelId="{7F282AFF-71B0-4958-B189-2AB6BCE61E60}" type="pres">
      <dgm:prSet presAssocID="{75B6397E-97E1-4594-BE7E-893EE86B8F03}" presName="tile4" presStyleLbl="node1" presStyleIdx="3" presStyleCnt="4"/>
      <dgm:spPr/>
    </dgm:pt>
    <dgm:pt modelId="{7B974B62-64B5-45AE-B2CD-703208ABEC7D}" type="pres">
      <dgm:prSet presAssocID="{75B6397E-97E1-4594-BE7E-893EE86B8F03}" presName="tile4text" presStyleCnt="0">
        <dgm:presLayoutVars>
          <dgm:chMax val="0"/>
          <dgm:chPref val="0"/>
          <dgm:bulletEnabled val="1"/>
        </dgm:presLayoutVars>
      </dgm:prSet>
      <dgm:spPr/>
    </dgm:pt>
    <dgm:pt modelId="{37E21095-B9C3-42B3-B38C-5B3EC66C1867}" type="pres">
      <dgm:prSet presAssocID="{75B6397E-97E1-4594-BE7E-893EE86B8F03}" presName="centerTile" presStyleLbl="fgShp" presStyleIdx="0" presStyleCnt="1">
        <dgm:presLayoutVars>
          <dgm:chMax val="0"/>
          <dgm:chPref val="0"/>
        </dgm:presLayoutVars>
      </dgm:prSet>
      <dgm:spPr/>
    </dgm:pt>
  </dgm:ptLst>
  <dgm:cxnLst>
    <dgm:cxn modelId="{720F7DC4-461C-4630-8A25-F33464E651B4}" srcId="{75B6397E-97E1-4594-BE7E-893EE86B8F03}" destId="{941E0DA1-F61A-404E-8F71-A0A4A8AB6219}" srcOrd="0" destOrd="0" parTransId="{3DD09B2F-2567-4AC1-8132-05E710FD04B6}" sibTransId="{E89D2B0B-EE54-452E-91DE-4D7A25A45706}"/>
    <dgm:cxn modelId="{9C001B07-43EE-40A4-B023-2CF175CFBB7C}" srcId="{941E0DA1-F61A-404E-8F71-A0A4A8AB6219}" destId="{D865CE85-5A4F-4994-B8FA-68C86FF52E4E}" srcOrd="0" destOrd="0" parTransId="{4AAEE76E-9DC2-4AE2-B095-A93AA58ACEC7}" sibTransId="{3DF275B8-04AB-4D6B-92D3-4D1375383598}"/>
    <dgm:cxn modelId="{A222CF1F-B816-4329-B413-26344257751C}" srcId="{941E0DA1-F61A-404E-8F71-A0A4A8AB6219}" destId="{6CD23017-37BC-4A07-B3CE-87713B970A52}" srcOrd="1" destOrd="0" parTransId="{AE4A2CA4-BF4E-4F12-9338-8A4FD1F1A383}" sibTransId="{E42CD700-7E56-4DF4-B54A-BF47BE1ADC0A}"/>
    <dgm:cxn modelId="{234E4B9E-1AC1-437A-9AB8-74BC92B7DC54}" srcId="{941E0DA1-F61A-404E-8F71-A0A4A8AB6219}" destId="{2447DBA3-D275-4345-A093-3C95BD558E76}" srcOrd="2" destOrd="0" parTransId="{E8B9B1AF-F48C-4649-8DC2-CFD969E5073C}" sibTransId="{43F69FDB-161F-42D0-9D43-72B5F65D7B19}"/>
    <dgm:cxn modelId="{6CA63505-3AF9-4729-8087-A216A08A331F}" srcId="{941E0DA1-F61A-404E-8F71-A0A4A8AB6219}" destId="{131EB944-4787-431B-95A8-D4C3EFEA7CE1}" srcOrd="3" destOrd="0" parTransId="{2860D1F6-736E-4A21-950F-32C442E03C1C}" sibTransId="{42D16592-B58E-4E32-8371-2F4BC82E8240}"/>
    <dgm:cxn modelId="{455D1285-97AA-456B-B7AF-DA0DD35EF2C0}" type="presOf" srcId="{75B6397E-97E1-4594-BE7E-893EE86B8F03}" destId="{3A3755B4-94D5-4B3E-A466-404FB725EA3E}" srcOrd="0" destOrd="0" presId="urn:microsoft.com/office/officeart/2005/8/layout/matrix1"/>
    <dgm:cxn modelId="{1C287072-8DFE-4C16-9CF9-8A7DECD771FF}" type="presParOf" srcId="{3A3755B4-94D5-4B3E-A466-404FB725EA3E}" destId="{E74B685C-5009-4958-8B9E-AC79E0112D34}" srcOrd="0" destOrd="0" presId="urn:microsoft.com/office/officeart/2005/8/layout/matrix1"/>
    <dgm:cxn modelId="{EC68952D-D216-4131-BBD3-291D42716264}" type="presParOf" srcId="{E74B685C-5009-4958-8B9E-AC79E0112D34}" destId="{DB88AB16-AA4C-4E44-BDB8-5121DCF1F9D0}" srcOrd="0" destOrd="0" presId="urn:microsoft.com/office/officeart/2005/8/layout/matrix1"/>
    <dgm:cxn modelId="{E589918E-422F-4424-B264-F6AC942FF849}" type="presOf" srcId="{D865CE85-5A4F-4994-B8FA-68C86FF52E4E}" destId="{DB88AB16-AA4C-4E44-BDB8-5121DCF1F9D0}" srcOrd="0" destOrd="0" presId="urn:microsoft.com/office/officeart/2005/8/layout/matrix1"/>
    <dgm:cxn modelId="{F130BBCD-2A8C-4742-861A-AB2DC4264885}" type="presParOf" srcId="{E74B685C-5009-4958-8B9E-AC79E0112D34}" destId="{A2E2FAA3-13E5-4E3A-A612-66249A4A6CA5}" srcOrd="1" destOrd="0" presId="urn:microsoft.com/office/officeart/2005/8/layout/matrix1"/>
    <dgm:cxn modelId="{14C3F389-AF73-4724-97C9-CA44206546D1}" type="presOf" srcId="{D865CE85-5A4F-4994-B8FA-68C86FF52E4E}" destId="{A2E2FAA3-13E5-4E3A-A612-66249A4A6CA5}" srcOrd="1" destOrd="0" presId="urn:microsoft.com/office/officeart/2005/8/layout/matrix1"/>
    <dgm:cxn modelId="{4297F33A-8F5A-478D-82DD-BB3C76C856B7}" type="presParOf" srcId="{E74B685C-5009-4958-8B9E-AC79E0112D34}" destId="{476F47C5-90B8-4C0D-9CF0-1E84375D74B8}" srcOrd="2" destOrd="0" presId="urn:microsoft.com/office/officeart/2005/8/layout/matrix1"/>
    <dgm:cxn modelId="{35A83CD1-6A07-4522-BEBA-549E1528C523}" type="presOf" srcId="{6CD23017-37BC-4A07-B3CE-87713B970A52}" destId="{476F47C5-90B8-4C0D-9CF0-1E84375D74B8}" srcOrd="0" destOrd="0" presId="urn:microsoft.com/office/officeart/2005/8/layout/matrix1"/>
    <dgm:cxn modelId="{14B5FB04-693C-4206-A928-64187B2893BE}" type="presParOf" srcId="{E74B685C-5009-4958-8B9E-AC79E0112D34}" destId="{AD99B04C-F367-4D1D-8FF4-07A114729CE4}" srcOrd="3" destOrd="0" presId="urn:microsoft.com/office/officeart/2005/8/layout/matrix1"/>
    <dgm:cxn modelId="{F0991574-6572-476F-B6E7-C77EA0685AEA}" type="presOf" srcId="{6CD23017-37BC-4A07-B3CE-87713B970A52}" destId="{AD99B04C-F367-4D1D-8FF4-07A114729CE4}" srcOrd="1" destOrd="0" presId="urn:microsoft.com/office/officeart/2005/8/layout/matrix1"/>
    <dgm:cxn modelId="{A5803D3E-0D81-4F7F-8AF7-27F639FD9B86}" type="presParOf" srcId="{E74B685C-5009-4958-8B9E-AC79E0112D34}" destId="{8EB9D2BC-D1B6-41FD-AE88-56CCA6F3DAFA}" srcOrd="4" destOrd="0" presId="urn:microsoft.com/office/officeart/2005/8/layout/matrix1"/>
    <dgm:cxn modelId="{8717B679-15F0-4891-B105-61BADFA1BC91}" type="presOf" srcId="{2447DBA3-D275-4345-A093-3C95BD558E76}" destId="{8EB9D2BC-D1B6-41FD-AE88-56CCA6F3DAFA}" srcOrd="0" destOrd="0" presId="urn:microsoft.com/office/officeart/2005/8/layout/matrix1"/>
    <dgm:cxn modelId="{06DF592E-1174-4B2E-AB80-9EAE8F017073}" type="presParOf" srcId="{E74B685C-5009-4958-8B9E-AC79E0112D34}" destId="{9417D34C-AC83-40F6-8CEA-7DA2DDD1557E}" srcOrd="5" destOrd="0" presId="urn:microsoft.com/office/officeart/2005/8/layout/matrix1"/>
    <dgm:cxn modelId="{9CCC7842-FC8E-4BC5-A6EB-6776A9C0F41B}" type="presOf" srcId="{2447DBA3-D275-4345-A093-3C95BD558E76}" destId="{9417D34C-AC83-40F6-8CEA-7DA2DDD1557E}" srcOrd="1" destOrd="0" presId="urn:microsoft.com/office/officeart/2005/8/layout/matrix1"/>
    <dgm:cxn modelId="{6975C226-D6A0-4AE3-8FFF-3F6B08608167}" type="presParOf" srcId="{E74B685C-5009-4958-8B9E-AC79E0112D34}" destId="{7F282AFF-71B0-4958-B189-2AB6BCE61E60}" srcOrd="6" destOrd="0" presId="urn:microsoft.com/office/officeart/2005/8/layout/matrix1"/>
    <dgm:cxn modelId="{E74041E1-EC21-4D0A-8D61-00B282A0AAF8}" type="presOf" srcId="{131EB944-4787-431B-95A8-D4C3EFEA7CE1}" destId="{7F282AFF-71B0-4958-B189-2AB6BCE61E60}" srcOrd="0" destOrd="0" presId="urn:microsoft.com/office/officeart/2005/8/layout/matrix1"/>
    <dgm:cxn modelId="{36DE4A3C-905A-4651-9191-035956459FE1}" type="presParOf" srcId="{E74B685C-5009-4958-8B9E-AC79E0112D34}" destId="{7B974B62-64B5-45AE-B2CD-703208ABEC7D}" srcOrd="7" destOrd="0" presId="urn:microsoft.com/office/officeart/2005/8/layout/matrix1"/>
    <dgm:cxn modelId="{E567E772-23D2-430F-B56A-3FE6E01B0FF1}" type="presOf" srcId="{131EB944-4787-431B-95A8-D4C3EFEA7CE1}" destId="{7B974B62-64B5-45AE-B2CD-703208ABEC7D}" srcOrd="1" destOrd="0" presId="urn:microsoft.com/office/officeart/2005/8/layout/matrix1"/>
    <dgm:cxn modelId="{6730A633-E978-4730-A971-4E7D3CD7CBBC}" type="presParOf" srcId="{3A3755B4-94D5-4B3E-A466-404FB725EA3E}" destId="{37E21095-B9C3-42B3-B38C-5B3EC66C1867}" srcOrd="1" destOrd="0" presId="urn:microsoft.com/office/officeart/2005/8/layout/matrix1"/>
    <dgm:cxn modelId="{73E23C3A-5964-4422-9DD9-A78DB79B4F4F}" type="presOf" srcId="{941E0DA1-F61A-404E-8F71-A0A4A8AB6219}" destId="{37E21095-B9C3-42B3-B38C-5B3EC66C1867}" srcOrd="0" destOrd="0" presId="urn:microsoft.com/office/officeart/2005/8/layout/matrix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D90BCF1-F43B-4544-936A-6EBD9A65E9FA}" type="doc">
      <dgm:prSet loTypeId="urn:microsoft.com/office/officeart/2005/8/layout/bProcess3" loCatId="process" qsTypeId="urn:microsoft.com/office/officeart/2005/8/quickstyle/simple4" qsCatId="simple" csTypeId="urn:microsoft.com/office/officeart/2005/8/colors/accent1_2" csCatId="accent1" phldr="1"/>
      <dgm:spPr/>
      <dgm:t>
        <a:bodyPr/>
        <a:p>
          <a:endParaRPr lang="zh-CN" altLang="en-US"/>
        </a:p>
      </dgm:t>
    </dgm:pt>
    <dgm:pt modelId="{4C5B4BDB-8E6B-4171-8B91-C5A4AFC26E6A}">
      <dgm:prSet phldrT="[文本]"/>
      <dgm:spPr/>
      <dgm:t>
        <a:bodyPr/>
        <a:p>
          <a:r>
            <a:rPr lang="zh-CN" altLang="en-US" b="1" i="0" dirty="0"/>
            <a:t>视频流获取和处理</a:t>
          </a:r>
          <a:endParaRPr lang="zh-CN" altLang="en-US" dirty="0"/>
        </a:p>
      </dgm:t>
    </dgm:pt>
    <dgm:pt modelId="{D70160DC-1786-40DD-B505-08C05DA844C7}" cxnId="{EC527332-56F3-430E-B2B3-FE553899605F}" type="parTrans">
      <dgm:prSet/>
      <dgm:spPr/>
      <dgm:t>
        <a:bodyPr/>
        <a:p>
          <a:endParaRPr lang="zh-CN" altLang="en-US"/>
        </a:p>
      </dgm:t>
    </dgm:pt>
    <dgm:pt modelId="{1AB64ACC-0543-4D63-B021-CB976F55056A}" cxnId="{EC527332-56F3-430E-B2B3-FE553899605F}" type="sibTrans">
      <dgm:prSet/>
      <dgm:spPr/>
      <dgm:t>
        <a:bodyPr/>
        <a:p>
          <a:endParaRPr lang="zh-CN" altLang="en-US"/>
        </a:p>
      </dgm:t>
    </dgm:pt>
    <dgm:pt modelId="{AF0DAE77-8071-490E-801C-C739E401387C}">
      <dgm:prSet phldrT="[文本]"/>
      <dgm:spPr/>
      <dgm:t>
        <a:bodyPr/>
        <a:p>
          <a:r>
            <a:rPr lang="zh-CN" altLang="en-US" b="1" i="0" dirty="0"/>
            <a:t>目标物体跟踪和计数</a:t>
          </a:r>
          <a:endParaRPr lang="zh-CN" altLang="en-US" dirty="0"/>
        </a:p>
      </dgm:t>
    </dgm:pt>
    <dgm:pt modelId="{9A09A6D2-B9AB-43EC-8EBE-D3B85EA71400}" cxnId="{40662268-5C68-4FF1-9AE7-C2626E6B0A6B}" type="parTrans">
      <dgm:prSet/>
      <dgm:spPr/>
      <dgm:t>
        <a:bodyPr/>
        <a:p>
          <a:endParaRPr lang="zh-CN" altLang="en-US"/>
        </a:p>
      </dgm:t>
    </dgm:pt>
    <dgm:pt modelId="{7FC27589-D356-4991-9BB7-89FD9A6A908D}" cxnId="{40662268-5C68-4FF1-9AE7-C2626E6B0A6B}" type="sibTrans">
      <dgm:prSet/>
      <dgm:spPr/>
      <dgm:t>
        <a:bodyPr/>
        <a:p>
          <a:endParaRPr lang="zh-CN" altLang="en-US"/>
        </a:p>
      </dgm:t>
    </dgm:pt>
    <dgm:pt modelId="{08336BB9-53BA-4870-9795-BBA8D587A31E}">
      <dgm:prSet phldrT="[文本]" phldr="0" custT="0"/>
      <dgm:spPr/>
      <dgm:t>
        <a:bodyPr vert="horz" wrap="square"/>
        <a:p>
          <a:pPr>
            <a:lnSpc>
              <a:spcPct val="100000"/>
            </a:lnSpc>
            <a:spcBef>
              <a:spcPct val="0"/>
            </a:spcBef>
            <a:spcAft>
              <a:spcPct val="35000"/>
            </a:spcAft>
          </a:pPr>
          <a:r>
            <a:rPr lang="zh-CN" altLang="en-US" b="1" i="0" dirty="0"/>
            <a:t>道路</a:t>
          </a:r>
          <a:r>
            <a:rPr lang="zh-CN" altLang="en-US" b="1" i="0" dirty="0"/>
            <a:t>交通流量分析</a:t>
          </a:r>
          <a:r>
            <a:rPr lang="zh-CN" altLang="en-US" dirty="0"/>
            <a:t/>
          </a:r>
          <a:endParaRPr lang="zh-CN" altLang="en-US" dirty="0"/>
        </a:p>
      </dgm:t>
    </dgm:pt>
    <dgm:pt modelId="{77E22B76-0B79-40B9-8471-71C442036009}" cxnId="{769954FC-5A01-443C-B71D-E4FFB5D88F70}" type="parTrans">
      <dgm:prSet/>
      <dgm:spPr/>
      <dgm:t>
        <a:bodyPr/>
        <a:p>
          <a:endParaRPr lang="zh-CN" altLang="en-US"/>
        </a:p>
      </dgm:t>
    </dgm:pt>
    <dgm:pt modelId="{92ED7472-932D-4ABD-A40D-693F2064B0EE}" cxnId="{769954FC-5A01-443C-B71D-E4FFB5D88F70}" type="sibTrans">
      <dgm:prSet/>
      <dgm:spPr/>
      <dgm:t>
        <a:bodyPr/>
        <a:p>
          <a:endParaRPr lang="zh-CN" altLang="en-US"/>
        </a:p>
      </dgm:t>
    </dgm:pt>
    <dgm:pt modelId="{49413CF4-62D2-4154-B251-9A3A0A8078A8}">
      <dgm:prSet phldrT="[文本]"/>
      <dgm:spPr/>
      <dgm:t>
        <a:bodyPr/>
        <a:p>
          <a:r>
            <a:rPr lang="zh-CN" altLang="en-US" b="1" i="0"/>
            <a:t>交通灯状态管理</a:t>
          </a:r>
          <a:endParaRPr lang="zh-CN" altLang="en-US"/>
        </a:p>
      </dgm:t>
    </dgm:pt>
    <dgm:pt modelId="{C773E38B-D56C-4AA4-A79B-F40E09D0A151}" cxnId="{7B8AD486-E5BC-47A1-AC20-7486D2B45FC2}" type="parTrans">
      <dgm:prSet/>
      <dgm:spPr/>
      <dgm:t>
        <a:bodyPr/>
        <a:p>
          <a:endParaRPr lang="zh-CN" altLang="en-US"/>
        </a:p>
      </dgm:t>
    </dgm:pt>
    <dgm:pt modelId="{00F3915E-A752-4E66-A1E4-863341797AA1}" cxnId="{7B8AD486-E5BC-47A1-AC20-7486D2B45FC2}" type="sibTrans">
      <dgm:prSet/>
      <dgm:spPr/>
      <dgm:t>
        <a:bodyPr/>
        <a:p>
          <a:endParaRPr lang="zh-CN" altLang="en-US"/>
        </a:p>
      </dgm:t>
    </dgm:pt>
    <dgm:pt modelId="{A87DD146-E4FB-49B3-8E97-61AD4CF33D1A}">
      <dgm:prSet phldrT="[文本]"/>
      <dgm:spPr/>
      <dgm:t>
        <a:bodyPr/>
        <a:p>
          <a:r>
            <a:rPr lang="zh-CN" altLang="en-US" b="1" i="0" dirty="0"/>
            <a:t>多线程管理</a:t>
          </a:r>
          <a:endParaRPr lang="zh-CN" altLang="en-US" dirty="0"/>
        </a:p>
      </dgm:t>
    </dgm:pt>
    <dgm:pt modelId="{418571B6-1F9E-48B0-A46C-25B7DE50503F}" cxnId="{11972394-6752-4993-BAD2-69AE03832CF2}" type="parTrans">
      <dgm:prSet/>
      <dgm:spPr/>
      <dgm:t>
        <a:bodyPr/>
        <a:p>
          <a:endParaRPr lang="zh-CN" altLang="en-US"/>
        </a:p>
      </dgm:t>
    </dgm:pt>
    <dgm:pt modelId="{3680825B-C154-41EA-A2F9-317C34991FF8}" cxnId="{11972394-6752-4993-BAD2-69AE03832CF2}" type="sibTrans">
      <dgm:prSet/>
      <dgm:spPr/>
      <dgm:t>
        <a:bodyPr/>
        <a:p>
          <a:endParaRPr lang="zh-CN" altLang="en-US"/>
        </a:p>
      </dgm:t>
    </dgm:pt>
    <dgm:pt modelId="{C6F994C4-18B6-496C-A9BE-F71BEE8F13D7}">
      <dgm:prSet phldrT="[文本]"/>
      <dgm:spPr/>
      <dgm:t>
        <a:bodyPr/>
        <a:p>
          <a:r>
            <a:rPr lang="zh-CN" altLang="en-US" b="1" i="0" dirty="0"/>
            <a:t>通信协议和数据交互</a:t>
          </a:r>
          <a:endParaRPr lang="zh-CN" altLang="en-US" dirty="0"/>
        </a:p>
      </dgm:t>
    </dgm:pt>
    <dgm:pt modelId="{3E1ED5C8-85DA-49B2-94F4-E44F54426C6E}" cxnId="{9AC16216-1B6B-4284-9EBD-A14FBD26A4CD}" type="parTrans">
      <dgm:prSet/>
      <dgm:spPr/>
      <dgm:t>
        <a:bodyPr/>
        <a:p>
          <a:endParaRPr lang="zh-CN" altLang="en-US"/>
        </a:p>
      </dgm:t>
    </dgm:pt>
    <dgm:pt modelId="{C10A950A-692F-414B-B571-A7CE81DF26DF}" cxnId="{9AC16216-1B6B-4284-9EBD-A14FBD26A4CD}" type="sibTrans">
      <dgm:prSet/>
      <dgm:spPr/>
      <dgm:t>
        <a:bodyPr/>
        <a:p>
          <a:endParaRPr lang="zh-CN" altLang="en-US"/>
        </a:p>
      </dgm:t>
    </dgm:pt>
    <dgm:pt modelId="{99A0C967-20F6-4238-A6CB-433FE9E4372A}">
      <dgm:prSet/>
      <dgm:spPr/>
      <dgm:t>
        <a:bodyPr/>
        <a:p>
          <a:r>
            <a:rPr lang="zh-CN" altLang="en-US" b="1" i="0" dirty="0"/>
            <a:t>数据展示和输出</a:t>
          </a:r>
          <a:endParaRPr lang="zh-CN" altLang="en-US" dirty="0"/>
        </a:p>
      </dgm:t>
    </dgm:pt>
    <dgm:pt modelId="{5C9950AF-220A-4B39-B47B-9808FA963282}" cxnId="{F8551960-1DD6-4163-B50D-379AA4474A75}" type="parTrans">
      <dgm:prSet/>
      <dgm:spPr/>
      <dgm:t>
        <a:bodyPr/>
        <a:p>
          <a:endParaRPr lang="zh-CN" altLang="en-US"/>
        </a:p>
      </dgm:t>
    </dgm:pt>
    <dgm:pt modelId="{41CF19C2-9B3C-4652-9705-9A221A97DE0D}" cxnId="{F8551960-1DD6-4163-B50D-379AA4474A75}" type="sibTrans">
      <dgm:prSet/>
      <dgm:spPr/>
      <dgm:t>
        <a:bodyPr/>
        <a:p>
          <a:endParaRPr lang="zh-CN" altLang="en-US"/>
        </a:p>
      </dgm:t>
    </dgm:pt>
    <dgm:pt modelId="{883EEC42-4DA5-4129-A97D-37539F4C830E}" type="pres">
      <dgm:prSet presAssocID="{CD90BCF1-F43B-4544-936A-6EBD9A65E9FA}" presName="Name0" presStyleCnt="0">
        <dgm:presLayoutVars>
          <dgm:dir/>
          <dgm:resizeHandles val="exact"/>
        </dgm:presLayoutVars>
      </dgm:prSet>
      <dgm:spPr/>
    </dgm:pt>
    <dgm:pt modelId="{6BA4E395-5670-4815-AA55-2847C1734AA6}" type="pres">
      <dgm:prSet presAssocID="{4C5B4BDB-8E6B-4171-8B91-C5A4AFC26E6A}" presName="node" presStyleLbl="node1" presStyleIdx="0" presStyleCnt="7">
        <dgm:presLayoutVars>
          <dgm:bulletEnabled val="1"/>
        </dgm:presLayoutVars>
      </dgm:prSet>
      <dgm:spPr/>
    </dgm:pt>
    <dgm:pt modelId="{04E88F7D-F388-4917-8B8D-CA62D288E43F}" type="pres">
      <dgm:prSet presAssocID="{1AB64ACC-0543-4D63-B021-CB976F55056A}" presName="sibTrans" presStyleLbl="sibTrans1D1" presStyleIdx="0" presStyleCnt="6"/>
      <dgm:spPr/>
    </dgm:pt>
    <dgm:pt modelId="{E76F67DA-5DE8-44CA-AE2C-C387D9AFF675}" type="pres">
      <dgm:prSet presAssocID="{1AB64ACC-0543-4D63-B021-CB976F55056A}" presName="connectorText" presStyleCnt="0"/>
      <dgm:spPr/>
    </dgm:pt>
    <dgm:pt modelId="{87D6EF7A-614E-4814-90DC-9EE6317EED28}" type="pres">
      <dgm:prSet presAssocID="{AF0DAE77-8071-490E-801C-C739E401387C}" presName="node" presStyleLbl="node1" presStyleIdx="1" presStyleCnt="7">
        <dgm:presLayoutVars>
          <dgm:bulletEnabled val="1"/>
        </dgm:presLayoutVars>
      </dgm:prSet>
      <dgm:spPr/>
    </dgm:pt>
    <dgm:pt modelId="{CAE9C2B5-3100-4136-B81C-8BF323A7FAD5}" type="pres">
      <dgm:prSet presAssocID="{7FC27589-D356-4991-9BB7-89FD9A6A908D}" presName="sibTrans" presStyleLbl="sibTrans1D1" presStyleIdx="1" presStyleCnt="6"/>
      <dgm:spPr/>
    </dgm:pt>
    <dgm:pt modelId="{1E613153-5349-492B-8FCC-E2F2F1A76B9A}" type="pres">
      <dgm:prSet presAssocID="{7FC27589-D356-4991-9BB7-89FD9A6A908D}" presName="connectorText" presStyleCnt="0"/>
      <dgm:spPr/>
    </dgm:pt>
    <dgm:pt modelId="{837C4705-1AE6-4028-938D-630343118014}" type="pres">
      <dgm:prSet presAssocID="{08336BB9-53BA-4870-9795-BBA8D587A31E}" presName="node" presStyleLbl="node1" presStyleIdx="2" presStyleCnt="7">
        <dgm:presLayoutVars>
          <dgm:bulletEnabled val="1"/>
        </dgm:presLayoutVars>
      </dgm:prSet>
      <dgm:spPr/>
    </dgm:pt>
    <dgm:pt modelId="{CF3E6024-B1AA-43F6-A628-C98BE0B4D472}" type="pres">
      <dgm:prSet presAssocID="{92ED7472-932D-4ABD-A40D-693F2064B0EE}" presName="sibTrans" presStyleLbl="sibTrans1D1" presStyleIdx="2" presStyleCnt="6"/>
      <dgm:spPr/>
    </dgm:pt>
    <dgm:pt modelId="{5B598A2C-36E1-4525-B7FF-6E89E738CA07}" type="pres">
      <dgm:prSet presAssocID="{92ED7472-932D-4ABD-A40D-693F2064B0EE}" presName="connectorText" presStyleCnt="0"/>
      <dgm:spPr/>
    </dgm:pt>
    <dgm:pt modelId="{0CBB69D7-5B62-4A00-B64C-311DA5CC2E7E}" type="pres">
      <dgm:prSet presAssocID="{49413CF4-62D2-4154-B251-9A3A0A8078A8}" presName="node" presStyleLbl="node1" presStyleIdx="3" presStyleCnt="7">
        <dgm:presLayoutVars>
          <dgm:bulletEnabled val="1"/>
        </dgm:presLayoutVars>
      </dgm:prSet>
      <dgm:spPr/>
    </dgm:pt>
    <dgm:pt modelId="{B92312AE-5CD7-45EF-A8A5-1CA46B3412A3}" type="pres">
      <dgm:prSet presAssocID="{00F3915E-A752-4E66-A1E4-863341797AA1}" presName="sibTrans" presStyleLbl="sibTrans1D1" presStyleIdx="3" presStyleCnt="6"/>
      <dgm:spPr/>
    </dgm:pt>
    <dgm:pt modelId="{6E4A7102-641F-4FF8-A34E-D05B6FC5C15C}" type="pres">
      <dgm:prSet presAssocID="{00F3915E-A752-4E66-A1E4-863341797AA1}" presName="connectorText" presStyleCnt="0"/>
      <dgm:spPr/>
    </dgm:pt>
    <dgm:pt modelId="{6D52B785-A4AB-4E41-8FD2-603742E31302}" type="pres">
      <dgm:prSet presAssocID="{A87DD146-E4FB-49B3-8E97-61AD4CF33D1A}" presName="node" presStyleLbl="node1" presStyleIdx="4" presStyleCnt="7">
        <dgm:presLayoutVars>
          <dgm:bulletEnabled val="1"/>
        </dgm:presLayoutVars>
      </dgm:prSet>
      <dgm:spPr/>
    </dgm:pt>
    <dgm:pt modelId="{92BD076B-A2C1-4F67-AC0F-1423C29C2AAA}" type="pres">
      <dgm:prSet presAssocID="{3680825B-C154-41EA-A2F9-317C34991FF8}" presName="sibTrans" presStyleLbl="sibTrans1D1" presStyleIdx="4" presStyleCnt="6"/>
      <dgm:spPr/>
    </dgm:pt>
    <dgm:pt modelId="{EB210966-12E9-4410-8B72-7037AB023F4C}" type="pres">
      <dgm:prSet presAssocID="{3680825B-C154-41EA-A2F9-317C34991FF8}" presName="connectorText" presStyleCnt="0"/>
      <dgm:spPr/>
    </dgm:pt>
    <dgm:pt modelId="{346BB91B-C5EF-4DB8-8E1E-D79875244DA1}" type="pres">
      <dgm:prSet presAssocID="{C6F994C4-18B6-496C-A9BE-F71BEE8F13D7}" presName="node" presStyleLbl="node1" presStyleIdx="5" presStyleCnt="7">
        <dgm:presLayoutVars>
          <dgm:bulletEnabled val="1"/>
        </dgm:presLayoutVars>
      </dgm:prSet>
      <dgm:spPr/>
    </dgm:pt>
    <dgm:pt modelId="{F064F811-35C4-4902-8F19-330332A6690D}" type="pres">
      <dgm:prSet presAssocID="{C10A950A-692F-414B-B571-A7CE81DF26DF}" presName="sibTrans" presStyleLbl="sibTrans1D1" presStyleIdx="5" presStyleCnt="6"/>
      <dgm:spPr/>
    </dgm:pt>
    <dgm:pt modelId="{1EC349EB-5482-4AA6-94AA-BD36BFE1CABD}" type="pres">
      <dgm:prSet presAssocID="{C10A950A-692F-414B-B571-A7CE81DF26DF}" presName="connectorText" presStyleCnt="0"/>
      <dgm:spPr/>
    </dgm:pt>
    <dgm:pt modelId="{620C9139-0276-4766-A180-4246E4FA6D8C}" type="pres">
      <dgm:prSet presAssocID="{99A0C967-20F6-4238-A6CB-433FE9E4372A}" presName="node" presStyleLbl="node1" presStyleIdx="6" presStyleCnt="7">
        <dgm:presLayoutVars>
          <dgm:bulletEnabled val="1"/>
        </dgm:presLayoutVars>
      </dgm:prSet>
      <dgm:spPr/>
    </dgm:pt>
  </dgm:ptLst>
  <dgm:cxnLst>
    <dgm:cxn modelId="{EC527332-56F3-430E-B2B3-FE553899605F}" srcId="{CD90BCF1-F43B-4544-936A-6EBD9A65E9FA}" destId="{4C5B4BDB-8E6B-4171-8B91-C5A4AFC26E6A}" srcOrd="0" destOrd="0" parTransId="{D70160DC-1786-40DD-B505-08C05DA844C7}" sibTransId="{1AB64ACC-0543-4D63-B021-CB976F55056A}"/>
    <dgm:cxn modelId="{40662268-5C68-4FF1-9AE7-C2626E6B0A6B}" srcId="{CD90BCF1-F43B-4544-936A-6EBD9A65E9FA}" destId="{AF0DAE77-8071-490E-801C-C739E401387C}" srcOrd="1" destOrd="0" parTransId="{9A09A6D2-B9AB-43EC-8EBE-D3B85EA71400}" sibTransId="{7FC27589-D356-4991-9BB7-89FD9A6A908D}"/>
    <dgm:cxn modelId="{769954FC-5A01-443C-B71D-E4FFB5D88F70}" srcId="{CD90BCF1-F43B-4544-936A-6EBD9A65E9FA}" destId="{08336BB9-53BA-4870-9795-BBA8D587A31E}" srcOrd="2" destOrd="0" parTransId="{77E22B76-0B79-40B9-8471-71C442036009}" sibTransId="{92ED7472-932D-4ABD-A40D-693F2064B0EE}"/>
    <dgm:cxn modelId="{7B8AD486-E5BC-47A1-AC20-7486D2B45FC2}" srcId="{CD90BCF1-F43B-4544-936A-6EBD9A65E9FA}" destId="{49413CF4-62D2-4154-B251-9A3A0A8078A8}" srcOrd="3" destOrd="0" parTransId="{C773E38B-D56C-4AA4-A79B-F40E09D0A151}" sibTransId="{00F3915E-A752-4E66-A1E4-863341797AA1}"/>
    <dgm:cxn modelId="{11972394-6752-4993-BAD2-69AE03832CF2}" srcId="{CD90BCF1-F43B-4544-936A-6EBD9A65E9FA}" destId="{A87DD146-E4FB-49B3-8E97-61AD4CF33D1A}" srcOrd="4" destOrd="0" parTransId="{418571B6-1F9E-48B0-A46C-25B7DE50503F}" sibTransId="{3680825B-C154-41EA-A2F9-317C34991FF8}"/>
    <dgm:cxn modelId="{9AC16216-1B6B-4284-9EBD-A14FBD26A4CD}" srcId="{CD90BCF1-F43B-4544-936A-6EBD9A65E9FA}" destId="{C6F994C4-18B6-496C-A9BE-F71BEE8F13D7}" srcOrd="5" destOrd="0" parTransId="{3E1ED5C8-85DA-49B2-94F4-E44F54426C6E}" sibTransId="{C10A950A-692F-414B-B571-A7CE81DF26DF}"/>
    <dgm:cxn modelId="{F8551960-1DD6-4163-B50D-379AA4474A75}" srcId="{CD90BCF1-F43B-4544-936A-6EBD9A65E9FA}" destId="{99A0C967-20F6-4238-A6CB-433FE9E4372A}" srcOrd="6" destOrd="0" parTransId="{5C9950AF-220A-4B39-B47B-9808FA963282}" sibTransId="{41CF19C2-9B3C-4652-9705-9A221A97DE0D}"/>
    <dgm:cxn modelId="{022F0EAF-A741-45F1-8A88-00075D53A663}" type="presOf" srcId="{CD90BCF1-F43B-4544-936A-6EBD9A65E9FA}" destId="{883EEC42-4DA5-4129-A97D-37539F4C830E}" srcOrd="0" destOrd="0" presId="urn:microsoft.com/office/officeart/2005/8/layout/bProcess3"/>
    <dgm:cxn modelId="{9660A189-C249-4605-B3E2-2DBE84BD9661}" type="presParOf" srcId="{883EEC42-4DA5-4129-A97D-37539F4C830E}" destId="{6BA4E395-5670-4815-AA55-2847C1734AA6}" srcOrd="0" destOrd="0" presId="urn:microsoft.com/office/officeart/2005/8/layout/bProcess3"/>
    <dgm:cxn modelId="{F183E498-7DB7-4896-BED8-AB2436CF1BDC}" type="presOf" srcId="{4C5B4BDB-8E6B-4171-8B91-C5A4AFC26E6A}" destId="{6BA4E395-5670-4815-AA55-2847C1734AA6}" srcOrd="0" destOrd="0" presId="urn:microsoft.com/office/officeart/2005/8/layout/bProcess3"/>
    <dgm:cxn modelId="{E6358061-4DE5-4A98-BF80-98C75ED364E1}" type="presParOf" srcId="{883EEC42-4DA5-4129-A97D-37539F4C830E}" destId="{04E88F7D-F388-4917-8B8D-CA62D288E43F}" srcOrd="1" destOrd="0" presId="urn:microsoft.com/office/officeart/2005/8/layout/bProcess3"/>
    <dgm:cxn modelId="{62E213C7-863F-4014-9DFB-F4060BD59B90}" type="presOf" srcId="{1AB64ACC-0543-4D63-B021-CB976F55056A}" destId="{04E88F7D-F388-4917-8B8D-CA62D288E43F}" srcOrd="0" destOrd="0" presId="urn:microsoft.com/office/officeart/2005/8/layout/bProcess3"/>
    <dgm:cxn modelId="{7121B220-3744-4B68-A3A7-0424E9A295EF}" type="presParOf" srcId="{04E88F7D-F388-4917-8B8D-CA62D288E43F}" destId="{E76F67DA-5DE8-44CA-AE2C-C387D9AFF675}" srcOrd="0" destOrd="1" presId="urn:microsoft.com/office/officeart/2005/8/layout/bProcess3"/>
    <dgm:cxn modelId="{AB94A1D4-0403-49BC-ABEE-2D9252D1FBA8}" type="presOf" srcId="{1AB64ACC-0543-4D63-B021-CB976F55056A}" destId="{E76F67DA-5DE8-44CA-AE2C-C387D9AFF675}" srcOrd="1" destOrd="0" presId="urn:microsoft.com/office/officeart/2005/8/layout/bProcess3"/>
    <dgm:cxn modelId="{2D24B1F2-9C49-4A50-ADAF-116E19B27F4C}" type="presParOf" srcId="{883EEC42-4DA5-4129-A97D-37539F4C830E}" destId="{87D6EF7A-614E-4814-90DC-9EE6317EED28}" srcOrd="2" destOrd="0" presId="urn:microsoft.com/office/officeart/2005/8/layout/bProcess3"/>
    <dgm:cxn modelId="{68926C12-B61B-4982-8CF4-9B1A0AF2D2AA}" type="presOf" srcId="{AF0DAE77-8071-490E-801C-C739E401387C}" destId="{87D6EF7A-614E-4814-90DC-9EE6317EED28}" srcOrd="0" destOrd="0" presId="urn:microsoft.com/office/officeart/2005/8/layout/bProcess3"/>
    <dgm:cxn modelId="{8AE7BD0D-4F1F-4378-9AE6-43DCF3472241}" type="presParOf" srcId="{883EEC42-4DA5-4129-A97D-37539F4C830E}" destId="{CAE9C2B5-3100-4136-B81C-8BF323A7FAD5}" srcOrd="3" destOrd="0" presId="urn:microsoft.com/office/officeart/2005/8/layout/bProcess3"/>
    <dgm:cxn modelId="{1AE7ACB7-343C-48A8-BC04-4238A45C9CD5}" type="presOf" srcId="{7FC27589-D356-4991-9BB7-89FD9A6A908D}" destId="{CAE9C2B5-3100-4136-B81C-8BF323A7FAD5}" srcOrd="0" destOrd="0" presId="urn:microsoft.com/office/officeart/2005/8/layout/bProcess3"/>
    <dgm:cxn modelId="{E55FB2CE-A4A8-47FB-AA47-66A6C4E8D61D}" type="presParOf" srcId="{CAE9C2B5-3100-4136-B81C-8BF323A7FAD5}" destId="{1E613153-5349-492B-8FCC-E2F2F1A76B9A}" srcOrd="0" destOrd="3" presId="urn:microsoft.com/office/officeart/2005/8/layout/bProcess3"/>
    <dgm:cxn modelId="{0E7B32FF-67CD-436A-93FC-1ED4786E3333}" type="presOf" srcId="{7FC27589-D356-4991-9BB7-89FD9A6A908D}" destId="{1E613153-5349-492B-8FCC-E2F2F1A76B9A}" srcOrd="1" destOrd="0" presId="urn:microsoft.com/office/officeart/2005/8/layout/bProcess3"/>
    <dgm:cxn modelId="{C230BC29-12D7-471A-8CD1-1CD7698B6B0E}" type="presParOf" srcId="{883EEC42-4DA5-4129-A97D-37539F4C830E}" destId="{837C4705-1AE6-4028-938D-630343118014}" srcOrd="4" destOrd="0" presId="urn:microsoft.com/office/officeart/2005/8/layout/bProcess3"/>
    <dgm:cxn modelId="{8AB69C0A-1D10-4688-9DAA-B9E5BFD27C83}" type="presOf" srcId="{08336BB9-53BA-4870-9795-BBA8D587A31E}" destId="{837C4705-1AE6-4028-938D-630343118014}" srcOrd="0" destOrd="0" presId="urn:microsoft.com/office/officeart/2005/8/layout/bProcess3"/>
    <dgm:cxn modelId="{E84BF22B-A0CC-4AB5-82AF-AFA10A01AC12}" type="presParOf" srcId="{883EEC42-4DA5-4129-A97D-37539F4C830E}" destId="{CF3E6024-B1AA-43F6-A628-C98BE0B4D472}" srcOrd="5" destOrd="0" presId="urn:microsoft.com/office/officeart/2005/8/layout/bProcess3"/>
    <dgm:cxn modelId="{4C855425-B02A-4EC6-B90B-5A237DB5823B}" type="presOf" srcId="{92ED7472-932D-4ABD-A40D-693F2064B0EE}" destId="{CF3E6024-B1AA-43F6-A628-C98BE0B4D472}" srcOrd="0" destOrd="0" presId="urn:microsoft.com/office/officeart/2005/8/layout/bProcess3"/>
    <dgm:cxn modelId="{9AD922E2-0F71-4428-8466-314AA55F4D6E}" type="presParOf" srcId="{CF3E6024-B1AA-43F6-A628-C98BE0B4D472}" destId="{5B598A2C-36E1-4525-B7FF-6E89E738CA07}" srcOrd="0" destOrd="5" presId="urn:microsoft.com/office/officeart/2005/8/layout/bProcess3"/>
    <dgm:cxn modelId="{E47A370B-295A-4450-A74C-3E33663751B1}" type="presOf" srcId="{92ED7472-932D-4ABD-A40D-693F2064B0EE}" destId="{5B598A2C-36E1-4525-B7FF-6E89E738CA07}" srcOrd="1" destOrd="0" presId="urn:microsoft.com/office/officeart/2005/8/layout/bProcess3"/>
    <dgm:cxn modelId="{C43ADD6B-8066-4392-90DA-71E2918FA6B3}" type="presParOf" srcId="{883EEC42-4DA5-4129-A97D-37539F4C830E}" destId="{0CBB69D7-5B62-4A00-B64C-311DA5CC2E7E}" srcOrd="6" destOrd="0" presId="urn:microsoft.com/office/officeart/2005/8/layout/bProcess3"/>
    <dgm:cxn modelId="{CDAC02C5-1C05-4EE9-BE89-A65B10291B0E}" type="presOf" srcId="{49413CF4-62D2-4154-B251-9A3A0A8078A8}" destId="{0CBB69D7-5B62-4A00-B64C-311DA5CC2E7E}" srcOrd="0" destOrd="0" presId="urn:microsoft.com/office/officeart/2005/8/layout/bProcess3"/>
    <dgm:cxn modelId="{C64092F7-41FD-4AA5-AE80-50A77460CE76}" type="presParOf" srcId="{883EEC42-4DA5-4129-A97D-37539F4C830E}" destId="{B92312AE-5CD7-45EF-A8A5-1CA46B3412A3}" srcOrd="7" destOrd="0" presId="urn:microsoft.com/office/officeart/2005/8/layout/bProcess3"/>
    <dgm:cxn modelId="{1AED1D14-9E69-4875-917F-7A100549FE9E}" type="presOf" srcId="{00F3915E-A752-4E66-A1E4-863341797AA1}" destId="{B92312AE-5CD7-45EF-A8A5-1CA46B3412A3}" srcOrd="0" destOrd="0" presId="urn:microsoft.com/office/officeart/2005/8/layout/bProcess3"/>
    <dgm:cxn modelId="{F33EFA27-7701-4F7E-ABB6-FAB1ED40C1DF}" type="presParOf" srcId="{B92312AE-5CD7-45EF-A8A5-1CA46B3412A3}" destId="{6E4A7102-641F-4FF8-A34E-D05B6FC5C15C}" srcOrd="0" destOrd="7" presId="urn:microsoft.com/office/officeart/2005/8/layout/bProcess3"/>
    <dgm:cxn modelId="{0A69C182-5DF2-4623-B224-821D7945BAB4}" type="presOf" srcId="{00F3915E-A752-4E66-A1E4-863341797AA1}" destId="{6E4A7102-641F-4FF8-A34E-D05B6FC5C15C}" srcOrd="1" destOrd="0" presId="urn:microsoft.com/office/officeart/2005/8/layout/bProcess3"/>
    <dgm:cxn modelId="{54212757-F7F4-49A5-BB0D-FF07EA5AFFBB}" type="presParOf" srcId="{883EEC42-4DA5-4129-A97D-37539F4C830E}" destId="{6D52B785-A4AB-4E41-8FD2-603742E31302}" srcOrd="8" destOrd="0" presId="urn:microsoft.com/office/officeart/2005/8/layout/bProcess3"/>
    <dgm:cxn modelId="{DD519535-C35D-40FB-BB51-B5555F60851A}" type="presOf" srcId="{A87DD146-E4FB-49B3-8E97-61AD4CF33D1A}" destId="{6D52B785-A4AB-4E41-8FD2-603742E31302}" srcOrd="0" destOrd="0" presId="urn:microsoft.com/office/officeart/2005/8/layout/bProcess3"/>
    <dgm:cxn modelId="{B50BE2B2-7929-4291-9257-0AC8C2CD8679}" type="presParOf" srcId="{883EEC42-4DA5-4129-A97D-37539F4C830E}" destId="{92BD076B-A2C1-4F67-AC0F-1423C29C2AAA}" srcOrd="9" destOrd="0" presId="urn:microsoft.com/office/officeart/2005/8/layout/bProcess3"/>
    <dgm:cxn modelId="{422C3945-C5C3-46E5-9D69-1911B307AE47}" type="presOf" srcId="{3680825B-C154-41EA-A2F9-317C34991FF8}" destId="{92BD076B-A2C1-4F67-AC0F-1423C29C2AAA}" srcOrd="0" destOrd="0" presId="urn:microsoft.com/office/officeart/2005/8/layout/bProcess3"/>
    <dgm:cxn modelId="{052DFE17-9B58-41D7-A5FC-635221593B9A}" type="presParOf" srcId="{92BD076B-A2C1-4F67-AC0F-1423C29C2AAA}" destId="{EB210966-12E9-4410-8B72-7037AB023F4C}" srcOrd="0" destOrd="9" presId="urn:microsoft.com/office/officeart/2005/8/layout/bProcess3"/>
    <dgm:cxn modelId="{069593DB-51A9-4E0A-9E08-FFCAD0EA89C8}" type="presOf" srcId="{3680825B-C154-41EA-A2F9-317C34991FF8}" destId="{EB210966-12E9-4410-8B72-7037AB023F4C}" srcOrd="1" destOrd="0" presId="urn:microsoft.com/office/officeart/2005/8/layout/bProcess3"/>
    <dgm:cxn modelId="{FF81222A-9A3B-47E8-AC2E-BB283114D35F}" type="presParOf" srcId="{883EEC42-4DA5-4129-A97D-37539F4C830E}" destId="{346BB91B-C5EF-4DB8-8E1E-D79875244DA1}" srcOrd="10" destOrd="0" presId="urn:microsoft.com/office/officeart/2005/8/layout/bProcess3"/>
    <dgm:cxn modelId="{4DCA67C0-194F-494B-AE6B-8DBB1505DF5B}" type="presOf" srcId="{C6F994C4-18B6-496C-A9BE-F71BEE8F13D7}" destId="{346BB91B-C5EF-4DB8-8E1E-D79875244DA1}" srcOrd="0" destOrd="0" presId="urn:microsoft.com/office/officeart/2005/8/layout/bProcess3"/>
    <dgm:cxn modelId="{A681D42C-B2C8-4031-82FB-9B61F4D06CE5}" type="presParOf" srcId="{883EEC42-4DA5-4129-A97D-37539F4C830E}" destId="{F064F811-35C4-4902-8F19-330332A6690D}" srcOrd="11" destOrd="0" presId="urn:microsoft.com/office/officeart/2005/8/layout/bProcess3"/>
    <dgm:cxn modelId="{49ACDF16-464C-410D-B745-57B83C90EE1D}" type="presOf" srcId="{C10A950A-692F-414B-B571-A7CE81DF26DF}" destId="{F064F811-35C4-4902-8F19-330332A6690D}" srcOrd="0" destOrd="0" presId="urn:microsoft.com/office/officeart/2005/8/layout/bProcess3"/>
    <dgm:cxn modelId="{B44CCFF7-B50A-4578-B2AC-6EE7EBD98DF4}" type="presParOf" srcId="{F064F811-35C4-4902-8F19-330332A6690D}" destId="{1EC349EB-5482-4AA6-94AA-BD36BFE1CABD}" srcOrd="0" destOrd="11" presId="urn:microsoft.com/office/officeart/2005/8/layout/bProcess3"/>
    <dgm:cxn modelId="{4428B58F-2210-4D0F-BB71-B194B0DE8715}" type="presOf" srcId="{C10A950A-692F-414B-B571-A7CE81DF26DF}" destId="{1EC349EB-5482-4AA6-94AA-BD36BFE1CABD}" srcOrd="1" destOrd="0" presId="urn:microsoft.com/office/officeart/2005/8/layout/bProcess3"/>
    <dgm:cxn modelId="{A5B32EF5-BFC2-4DB8-AAAA-F222E71F01B0}" type="presParOf" srcId="{883EEC42-4DA5-4129-A97D-37539F4C830E}" destId="{620C9139-0276-4766-A180-4246E4FA6D8C}" srcOrd="12" destOrd="0" presId="urn:microsoft.com/office/officeart/2005/8/layout/bProcess3"/>
    <dgm:cxn modelId="{298E4904-23B2-4C98-AC11-30113F05DA60}" type="presOf" srcId="{99A0C967-20F6-4238-A6CB-433FE9E4372A}" destId="{620C9139-0276-4766-A180-4246E4FA6D8C}" srcOrd="0" destOrd="0" presId="urn:microsoft.com/office/officeart/2005/8/layout/bProcess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9E63D7A-904A-4C60-A565-AC103D6D75D6}" type="doc">
      <dgm:prSet loTypeId="hierarchy" loCatId="hierarchy" qsTypeId="urn:microsoft.com/office/officeart/2005/8/quickstyle/simple1" qsCatId="simple" csTypeId="urn:microsoft.com/office/officeart/2005/8/colors/accent5_2" csCatId="accent5" phldr="1"/>
      <dgm:spPr/>
      <dgm:t>
        <a:bodyPr/>
        <a:lstStyle/>
        <a:p>
          <a:endParaRPr lang="zh-CN" altLang="en-US"/>
        </a:p>
      </dgm:t>
    </dgm:pt>
    <dgm:pt modelId="{C102AD74-3C49-465C-B064-F5A86510D479}">
      <dgm:prSet phldrT="[文本]" custT="1"/>
      <dgm:spPr/>
      <dgm:t>
        <a:bodyPr vert="vert"/>
        <a:lstStyle/>
        <a:p>
          <a:r>
            <a:rPr lang="zh-CN" altLang="en-US" sz="4000" dirty="0"/>
            <a:t>物联网节点</a:t>
          </a:r>
        </a:p>
      </dgm:t>
    </dgm:pt>
    <dgm:pt modelId="{073016DD-6972-42A2-847B-595D949FB81B}" cxnId="{7789F409-84AC-4CDE-86B4-7839B83DE738}" type="parTrans">
      <dgm:prSet/>
      <dgm:spPr/>
      <dgm:t>
        <a:bodyPr/>
        <a:lstStyle/>
        <a:p>
          <a:endParaRPr lang="zh-CN" altLang="en-US"/>
        </a:p>
      </dgm:t>
    </dgm:pt>
    <dgm:pt modelId="{1A59958F-7CD6-43BA-B53B-C73EBF276D79}" cxnId="{7789F409-84AC-4CDE-86B4-7839B83DE738}" type="sibTrans">
      <dgm:prSet/>
      <dgm:spPr/>
      <dgm:t>
        <a:bodyPr/>
        <a:lstStyle/>
        <a:p>
          <a:endParaRPr lang="zh-CN" altLang="en-US"/>
        </a:p>
      </dgm:t>
    </dgm:pt>
    <dgm:pt modelId="{3E4EA104-7773-4E55-BCA6-C3EF869F328C}">
      <dgm:prSet phldrT="[文本]"/>
      <dgm:spPr/>
      <dgm:t>
        <a:bodyPr/>
        <a:lstStyle/>
        <a:p>
          <a:pPr algn="l"/>
          <a:r>
            <a:rPr lang="zh-CN" altLang="en-US" b="1" dirty="0"/>
            <a:t>一：魔法师嵌入式平台调用外置摄像头并进行图像处理。</a:t>
          </a:r>
        </a:p>
      </dgm:t>
    </dgm:pt>
    <dgm:pt modelId="{BD0B2353-D906-4F7D-97EF-5F9EB59A7713}" cxnId="{B619FA2D-6D6D-4D71-9AB2-5E62744E8889}" type="parTrans">
      <dgm:prSet/>
      <dgm:spPr/>
      <dgm:t>
        <a:bodyPr/>
        <a:lstStyle/>
        <a:p>
          <a:endParaRPr lang="zh-CN" altLang="en-US"/>
        </a:p>
      </dgm:t>
    </dgm:pt>
    <dgm:pt modelId="{A281C177-C5CC-4D9D-BB58-E7664B403FC8}" cxnId="{B619FA2D-6D6D-4D71-9AB2-5E62744E8889}" type="sibTrans">
      <dgm:prSet/>
      <dgm:spPr/>
      <dgm:t>
        <a:bodyPr/>
        <a:lstStyle/>
        <a:p>
          <a:endParaRPr lang="zh-CN" altLang="en-US"/>
        </a:p>
      </dgm:t>
    </dgm:pt>
    <dgm:pt modelId="{ED90A8C9-B20E-4621-9B02-3A0728C7BA74}">
      <dgm:prSet phldrT="[文本]"/>
      <dgm:spPr/>
      <dgm:t>
        <a:bodyPr/>
        <a:lstStyle/>
        <a:p>
          <a:pPr algn="l"/>
          <a:r>
            <a:rPr lang="zh-CN" altLang="en-US" b="1" dirty="0"/>
            <a:t>二：魔法师嵌入式平台通过</a:t>
          </a:r>
          <a:r>
            <a:rPr lang="en-US" altLang="zh-CN" b="1" dirty="0"/>
            <a:t>UDP</a:t>
          </a:r>
          <a:r>
            <a:rPr lang="zh-CN" altLang="en-US" b="1" dirty="0"/>
            <a:t>协议向后端实时传输视频画面。</a:t>
          </a:r>
        </a:p>
      </dgm:t>
    </dgm:pt>
    <dgm:pt modelId="{BD4EDB4F-BEB6-41AD-B547-97D9FABC2BC4}" cxnId="{6808223A-8914-4945-9EA3-83D0BE93E247}" type="parTrans">
      <dgm:prSet/>
      <dgm:spPr/>
      <dgm:t>
        <a:bodyPr/>
        <a:lstStyle/>
        <a:p>
          <a:endParaRPr lang="zh-CN" altLang="en-US"/>
        </a:p>
      </dgm:t>
    </dgm:pt>
    <dgm:pt modelId="{B5AB7495-35CF-48BD-A3BB-CEF657335885}" cxnId="{6808223A-8914-4945-9EA3-83D0BE93E247}" type="sibTrans">
      <dgm:prSet/>
      <dgm:spPr/>
      <dgm:t>
        <a:bodyPr/>
        <a:lstStyle/>
        <a:p>
          <a:endParaRPr lang="zh-CN" altLang="en-US"/>
        </a:p>
      </dgm:t>
    </dgm:pt>
    <dgm:pt modelId="{59DAF846-FC7E-4FD5-8ED1-ED453E7E4CF1}">
      <dgm:prSet phldrT="[文本]" phldr="0" custT="0"/>
      <dgm:spPr/>
      <dgm:t>
        <a:bodyPr vert="horz" wrap="square"/>
        <a:p>
          <a:pPr algn="l">
            <a:lnSpc>
              <a:spcPct val="100000"/>
            </a:lnSpc>
            <a:spcBef>
              <a:spcPct val="0"/>
            </a:spcBef>
            <a:spcAft>
              <a:spcPct val="35000"/>
            </a:spcAft>
          </a:pPr>
          <a:r>
            <a:rPr lang="zh-CN" altLang="en-US" b="1" dirty="0"/>
            <a:t>三：物联网节点具有良好扩展性，可连接更多传感器实现更多功能模块。</a:t>
          </a:r>
          <a:r>
            <a:rPr/>
            <a:t/>
          </a:r>
          <a:endParaRPr/>
        </a:p>
      </dgm:t>
    </dgm:pt>
    <dgm:pt modelId="{8901B960-54B0-471C-8756-E3F92F8F5E34}" cxnId="{A9E6F162-B05B-4211-92BC-99AA5C6F7AA4}" type="parTrans">
      <dgm:prSet/>
      <dgm:spPr/>
      <dgm:t>
        <a:bodyPr/>
        <a:lstStyle/>
        <a:p>
          <a:endParaRPr lang="zh-CN" altLang="en-US"/>
        </a:p>
      </dgm:t>
    </dgm:pt>
    <dgm:pt modelId="{65C7F1B2-3BC4-4CB2-94F6-4E01B7A6E899}" cxnId="{A9E6F162-B05B-4211-92BC-99AA5C6F7AA4}" type="sibTrans">
      <dgm:prSet/>
      <dgm:spPr/>
      <dgm:t>
        <a:bodyPr/>
        <a:lstStyle/>
        <a:p>
          <a:endParaRPr lang="zh-CN" altLang="en-US"/>
        </a:p>
      </dgm:t>
    </dgm:pt>
    <dgm:pt modelId="{599C3A5A-94D1-42D1-A68A-68345D4DF195}" type="pres">
      <dgm:prSet presAssocID="{59E63D7A-904A-4C60-A565-AC103D6D75D6}" presName="Name0" presStyleCnt="0">
        <dgm:presLayoutVars>
          <dgm:chPref val="1"/>
          <dgm:dir/>
          <dgm:animOne val="branch"/>
          <dgm:animLvl val="lvl"/>
          <dgm:resizeHandles val="exact"/>
        </dgm:presLayoutVars>
      </dgm:prSet>
      <dgm:spPr/>
    </dgm:pt>
    <dgm:pt modelId="{53D3E222-1925-4705-A3EA-DAB4E3E32BEE}" type="pres">
      <dgm:prSet presAssocID="{C102AD74-3C49-465C-B064-F5A86510D479}" presName="root1" presStyleCnt="0"/>
      <dgm:spPr/>
    </dgm:pt>
    <dgm:pt modelId="{7C90FE88-5904-42C9-B07B-2CBEC2A00D5F}" type="pres">
      <dgm:prSet presAssocID="{C102AD74-3C49-465C-B064-F5A86510D479}" presName="LevelOneTextNode" presStyleLbl="node0" presStyleIdx="0" presStyleCnt="1">
        <dgm:presLayoutVars>
          <dgm:chPref val="3"/>
        </dgm:presLayoutVars>
      </dgm:prSet>
      <dgm:spPr/>
    </dgm:pt>
    <dgm:pt modelId="{38056D16-710F-407A-A3E5-4F4593937C51}" type="pres">
      <dgm:prSet presAssocID="{C102AD74-3C49-465C-B064-F5A86510D479}" presName="level2hierChild" presStyleCnt="0"/>
      <dgm:spPr/>
    </dgm:pt>
    <dgm:pt modelId="{7BA52B82-B541-4B0F-BAF5-3AD04C2EEFC8}" type="pres">
      <dgm:prSet presAssocID="{BD0B2353-D906-4F7D-97EF-5F9EB59A7713}" presName="conn2-1" presStyleLbl="parChTrans1D2" presStyleIdx="0" presStyleCnt="3"/>
      <dgm:spPr/>
    </dgm:pt>
    <dgm:pt modelId="{C60D3B37-8476-4A62-9F80-F5B02CC6C312}" type="pres">
      <dgm:prSet presAssocID="{BD0B2353-D906-4F7D-97EF-5F9EB59A7713}" presName="connTx" presStyleCnt="0"/>
      <dgm:spPr/>
    </dgm:pt>
    <dgm:pt modelId="{36584BC5-7F0C-4DF4-9967-A59D985FA210}" type="pres">
      <dgm:prSet presAssocID="{3E4EA104-7773-4E55-BCA6-C3EF869F328C}" presName="root2" presStyleCnt="0"/>
      <dgm:spPr/>
    </dgm:pt>
    <dgm:pt modelId="{547B3BEE-3FEB-4190-BA35-C51657C95F28}" type="pres">
      <dgm:prSet presAssocID="{3E4EA104-7773-4E55-BCA6-C3EF869F328C}" presName="LevelTwoTextNode" presStyleLbl="node2" presStyleIdx="0" presStyleCnt="3" custScaleX="247088">
        <dgm:presLayoutVars>
          <dgm:chPref val="3"/>
        </dgm:presLayoutVars>
      </dgm:prSet>
      <dgm:spPr/>
    </dgm:pt>
    <dgm:pt modelId="{D147A1BC-90F1-4A52-A11C-69FADE3B56AA}" type="pres">
      <dgm:prSet presAssocID="{3E4EA104-7773-4E55-BCA6-C3EF869F328C}" presName="level3hierChild" presStyleCnt="0"/>
      <dgm:spPr/>
    </dgm:pt>
    <dgm:pt modelId="{92A3B113-A0DA-4E80-B683-2F65E5351CFB}" type="pres">
      <dgm:prSet presAssocID="{BD4EDB4F-BEB6-41AD-B547-97D9FABC2BC4}" presName="conn2-1" presStyleLbl="parChTrans1D2" presStyleIdx="1" presStyleCnt="3"/>
      <dgm:spPr/>
    </dgm:pt>
    <dgm:pt modelId="{12424C04-354C-41C4-9920-D8232F039438}" type="pres">
      <dgm:prSet presAssocID="{BD4EDB4F-BEB6-41AD-B547-97D9FABC2BC4}" presName="connTx" presStyleCnt="0"/>
      <dgm:spPr/>
    </dgm:pt>
    <dgm:pt modelId="{21181940-D6C7-4057-8001-2B691F7DC2C6}" type="pres">
      <dgm:prSet presAssocID="{ED90A8C9-B20E-4621-9B02-3A0728C7BA74}" presName="root2" presStyleCnt="0"/>
      <dgm:spPr/>
    </dgm:pt>
    <dgm:pt modelId="{47E133A0-6056-42F8-B0D4-6A03BD2E7C79}" type="pres">
      <dgm:prSet presAssocID="{ED90A8C9-B20E-4621-9B02-3A0728C7BA74}" presName="LevelTwoTextNode" presStyleLbl="node2" presStyleIdx="1" presStyleCnt="3" custScaleX="247088">
        <dgm:presLayoutVars>
          <dgm:chPref val="3"/>
        </dgm:presLayoutVars>
      </dgm:prSet>
      <dgm:spPr/>
    </dgm:pt>
    <dgm:pt modelId="{CC44DF9F-C273-41BA-ABCA-FD8CF8A57B79}" type="pres">
      <dgm:prSet presAssocID="{ED90A8C9-B20E-4621-9B02-3A0728C7BA74}" presName="level3hierChild" presStyleCnt="0"/>
      <dgm:spPr/>
    </dgm:pt>
    <dgm:pt modelId="{CF3D54DD-3735-4D8B-BD90-4B3059E066A1}" type="pres">
      <dgm:prSet presAssocID="{8901B960-54B0-471C-8756-E3F92F8F5E34}" presName="conn2-1" presStyleLbl="parChTrans1D2" presStyleIdx="2" presStyleCnt="3"/>
      <dgm:spPr/>
    </dgm:pt>
    <dgm:pt modelId="{0EAC31D1-C145-4057-BD07-A358C7307207}" type="pres">
      <dgm:prSet presAssocID="{8901B960-54B0-471C-8756-E3F92F8F5E34}" presName="connTx" presStyleCnt="0"/>
      <dgm:spPr/>
    </dgm:pt>
    <dgm:pt modelId="{99A85C4F-FFF4-42B0-B031-E4F7333942D9}" type="pres">
      <dgm:prSet presAssocID="{59DAF846-FC7E-4FD5-8ED1-ED453E7E4CF1}" presName="root2" presStyleCnt="0"/>
      <dgm:spPr/>
    </dgm:pt>
    <dgm:pt modelId="{D0D3D8D6-1D38-4FDC-9447-9D51EAE1F6B2}" type="pres">
      <dgm:prSet presAssocID="{59DAF846-FC7E-4FD5-8ED1-ED453E7E4CF1}" presName="LevelTwoTextNode" presStyleLbl="node2" presStyleIdx="2" presStyleCnt="3" custScaleX="248216">
        <dgm:presLayoutVars>
          <dgm:chPref val="3"/>
        </dgm:presLayoutVars>
      </dgm:prSet>
      <dgm:spPr/>
    </dgm:pt>
    <dgm:pt modelId="{0B5F7726-B11C-4CEE-9A10-6DCD21E81111}" type="pres">
      <dgm:prSet presAssocID="{59DAF846-FC7E-4FD5-8ED1-ED453E7E4CF1}" presName="level3hierChild" presStyleCnt="0"/>
      <dgm:spPr/>
    </dgm:pt>
  </dgm:ptLst>
  <dgm:cxnLst>
    <dgm:cxn modelId="{7789F409-84AC-4CDE-86B4-7839B83DE738}" srcId="{59E63D7A-904A-4C60-A565-AC103D6D75D6}" destId="{C102AD74-3C49-465C-B064-F5A86510D479}" srcOrd="0" destOrd="0" parTransId="{073016DD-6972-42A2-847B-595D949FB81B}" sibTransId="{1A59958F-7CD6-43BA-B53B-C73EBF276D79}"/>
    <dgm:cxn modelId="{B619FA2D-6D6D-4D71-9AB2-5E62744E8889}" srcId="{C102AD74-3C49-465C-B064-F5A86510D479}" destId="{3E4EA104-7773-4E55-BCA6-C3EF869F328C}" srcOrd="0" destOrd="0" parTransId="{BD0B2353-D906-4F7D-97EF-5F9EB59A7713}" sibTransId="{A281C177-C5CC-4D9D-BB58-E7664B403FC8}"/>
    <dgm:cxn modelId="{6808223A-8914-4945-9EA3-83D0BE93E247}" srcId="{C102AD74-3C49-465C-B064-F5A86510D479}" destId="{ED90A8C9-B20E-4621-9B02-3A0728C7BA74}" srcOrd="1" destOrd="0" parTransId="{BD4EDB4F-BEB6-41AD-B547-97D9FABC2BC4}" sibTransId="{B5AB7495-35CF-48BD-A3BB-CEF657335885}"/>
    <dgm:cxn modelId="{A9E6F162-B05B-4211-92BC-99AA5C6F7AA4}" srcId="{C102AD74-3C49-465C-B064-F5A86510D479}" destId="{59DAF846-FC7E-4FD5-8ED1-ED453E7E4CF1}" srcOrd="2" destOrd="0" parTransId="{8901B960-54B0-471C-8756-E3F92F8F5E34}" sibTransId="{65C7F1B2-3BC4-4CB2-94F6-4E01B7A6E899}"/>
    <dgm:cxn modelId="{0FBC2482-6E8E-4517-978D-34CFEFDB0BD2}" type="presOf" srcId="{59E63D7A-904A-4C60-A565-AC103D6D75D6}" destId="{599C3A5A-94D1-42D1-A68A-68345D4DF195}" srcOrd="0" destOrd="0" presId="urn:microsoft.com/office/officeart/2008/layout/HorizontalMultiLevelHierarchy"/>
    <dgm:cxn modelId="{DF11F18B-3D81-4641-9496-1BC9CB7ABE06}" type="presParOf" srcId="{599C3A5A-94D1-42D1-A68A-68345D4DF195}" destId="{53D3E222-1925-4705-A3EA-DAB4E3E32BEE}" srcOrd="0" destOrd="0" presId="urn:microsoft.com/office/officeart/2008/layout/HorizontalMultiLevelHierarchy"/>
    <dgm:cxn modelId="{D745029A-524A-48AE-B2EE-415A60A391EF}" type="presParOf" srcId="{53D3E222-1925-4705-A3EA-DAB4E3E32BEE}" destId="{7C90FE88-5904-42C9-B07B-2CBEC2A00D5F}" srcOrd="0" destOrd="0" presId="urn:microsoft.com/office/officeart/2008/layout/HorizontalMultiLevelHierarchy"/>
    <dgm:cxn modelId="{82F53F6B-C83D-4CCD-A2AA-07E1348B3701}" type="presOf" srcId="{C102AD74-3C49-465C-B064-F5A86510D479}" destId="{7C90FE88-5904-42C9-B07B-2CBEC2A00D5F}" srcOrd="0" destOrd="0" presId="urn:microsoft.com/office/officeart/2008/layout/HorizontalMultiLevelHierarchy"/>
    <dgm:cxn modelId="{936EB6C6-8489-461F-A218-159E8BF4D192}" type="presParOf" srcId="{53D3E222-1925-4705-A3EA-DAB4E3E32BEE}" destId="{38056D16-710F-407A-A3E5-4F4593937C51}" srcOrd="1" destOrd="0" presId="urn:microsoft.com/office/officeart/2008/layout/HorizontalMultiLevelHierarchy"/>
    <dgm:cxn modelId="{0C59EAED-B032-4C8B-BC9D-AAA70EF66D7D}" type="presParOf" srcId="{38056D16-710F-407A-A3E5-4F4593937C51}" destId="{7BA52B82-B541-4B0F-BAF5-3AD04C2EEFC8}" srcOrd="0" destOrd="1" presId="urn:microsoft.com/office/officeart/2008/layout/HorizontalMultiLevelHierarchy"/>
    <dgm:cxn modelId="{5669C941-B330-4296-AFA8-942214AE88D3}" type="presOf" srcId="{BD0B2353-D906-4F7D-97EF-5F9EB59A7713}" destId="{7BA52B82-B541-4B0F-BAF5-3AD04C2EEFC8}" srcOrd="0" destOrd="0" presId="urn:microsoft.com/office/officeart/2008/layout/HorizontalMultiLevelHierarchy"/>
    <dgm:cxn modelId="{F5249283-27B5-4856-A3A9-6DD3372EBE7E}" type="presParOf" srcId="{7BA52B82-B541-4B0F-BAF5-3AD04C2EEFC8}" destId="{C60D3B37-8476-4A62-9F80-F5B02CC6C312}" srcOrd="0" destOrd="0" presId="urn:microsoft.com/office/officeart/2008/layout/HorizontalMultiLevelHierarchy"/>
    <dgm:cxn modelId="{C47C00EC-BBAD-4D7F-9019-8E17E25CD75B}" type="presOf" srcId="{BD0B2353-D906-4F7D-97EF-5F9EB59A7713}" destId="{C60D3B37-8476-4A62-9F80-F5B02CC6C312}" srcOrd="1" destOrd="0" presId="urn:microsoft.com/office/officeart/2008/layout/HorizontalMultiLevelHierarchy"/>
    <dgm:cxn modelId="{EA0295B1-3610-4C9C-AC42-5C26D041446F}" type="presParOf" srcId="{38056D16-710F-407A-A3E5-4F4593937C51}" destId="{36584BC5-7F0C-4DF4-9967-A59D985FA210}" srcOrd="1" destOrd="1" presId="urn:microsoft.com/office/officeart/2008/layout/HorizontalMultiLevelHierarchy"/>
    <dgm:cxn modelId="{A4009449-678A-4FCF-A085-C914EC9498B7}" type="presParOf" srcId="{36584BC5-7F0C-4DF4-9967-A59D985FA210}" destId="{547B3BEE-3FEB-4190-BA35-C51657C95F28}" srcOrd="0" destOrd="1" presId="urn:microsoft.com/office/officeart/2008/layout/HorizontalMultiLevelHierarchy"/>
    <dgm:cxn modelId="{06AA0533-3A42-4816-845C-55458AFF310F}" type="presOf" srcId="{3E4EA104-7773-4E55-BCA6-C3EF869F328C}" destId="{547B3BEE-3FEB-4190-BA35-C51657C95F28}" srcOrd="0" destOrd="0" presId="urn:microsoft.com/office/officeart/2008/layout/HorizontalMultiLevelHierarchy"/>
    <dgm:cxn modelId="{B7701AAB-90FE-44C3-8C2B-FD09B096C59A}" type="presParOf" srcId="{36584BC5-7F0C-4DF4-9967-A59D985FA210}" destId="{D147A1BC-90F1-4A52-A11C-69FADE3B56AA}" srcOrd="1" destOrd="1" presId="urn:microsoft.com/office/officeart/2008/layout/HorizontalMultiLevelHierarchy"/>
    <dgm:cxn modelId="{4ACBE4DD-E41D-438E-A25E-9FBC731DCDC6}" type="presParOf" srcId="{38056D16-710F-407A-A3E5-4F4593937C51}" destId="{92A3B113-A0DA-4E80-B683-2F65E5351CFB}" srcOrd="2" destOrd="1" presId="urn:microsoft.com/office/officeart/2008/layout/HorizontalMultiLevelHierarchy"/>
    <dgm:cxn modelId="{5ACDB018-59AF-47E3-8C26-E9B093297FA9}" type="presOf" srcId="{BD4EDB4F-BEB6-41AD-B547-97D9FABC2BC4}" destId="{92A3B113-A0DA-4E80-B683-2F65E5351CFB}" srcOrd="0" destOrd="0" presId="urn:microsoft.com/office/officeart/2008/layout/HorizontalMultiLevelHierarchy"/>
    <dgm:cxn modelId="{57C8D0C3-83BA-44A1-B45A-745A1B210D37}" type="presParOf" srcId="{92A3B113-A0DA-4E80-B683-2F65E5351CFB}" destId="{12424C04-354C-41C4-9920-D8232F039438}" srcOrd="0" destOrd="2" presId="urn:microsoft.com/office/officeart/2008/layout/HorizontalMultiLevelHierarchy"/>
    <dgm:cxn modelId="{982B4BD6-72B5-4E0B-B2A2-7353FE2BC76B}" type="presOf" srcId="{BD4EDB4F-BEB6-41AD-B547-97D9FABC2BC4}" destId="{12424C04-354C-41C4-9920-D8232F039438}" srcOrd="1" destOrd="0" presId="urn:microsoft.com/office/officeart/2008/layout/HorizontalMultiLevelHierarchy"/>
    <dgm:cxn modelId="{FE60F6AC-FC1C-4E86-A135-DBD741A449BA}" type="presParOf" srcId="{38056D16-710F-407A-A3E5-4F4593937C51}" destId="{21181940-D6C7-4057-8001-2B691F7DC2C6}" srcOrd="3" destOrd="1" presId="urn:microsoft.com/office/officeart/2008/layout/HorizontalMultiLevelHierarchy"/>
    <dgm:cxn modelId="{B0A4B364-23DC-4AF9-B54F-29AB3CA11DA1}" type="presParOf" srcId="{21181940-D6C7-4057-8001-2B691F7DC2C6}" destId="{47E133A0-6056-42F8-B0D4-6A03BD2E7C79}" srcOrd="0" destOrd="3" presId="urn:microsoft.com/office/officeart/2008/layout/HorizontalMultiLevelHierarchy"/>
    <dgm:cxn modelId="{39BBFAF3-B977-4537-9C59-F6ED5E4DAD43}" type="presOf" srcId="{ED90A8C9-B20E-4621-9B02-3A0728C7BA74}" destId="{47E133A0-6056-42F8-B0D4-6A03BD2E7C79}" srcOrd="0" destOrd="0" presId="urn:microsoft.com/office/officeart/2008/layout/HorizontalMultiLevelHierarchy"/>
    <dgm:cxn modelId="{4C52A75D-60C2-4D51-B130-1AD5C3B6E77B}" type="presParOf" srcId="{21181940-D6C7-4057-8001-2B691F7DC2C6}" destId="{CC44DF9F-C273-41BA-ABCA-FD8CF8A57B79}" srcOrd="1" destOrd="3" presId="urn:microsoft.com/office/officeart/2008/layout/HorizontalMultiLevelHierarchy"/>
    <dgm:cxn modelId="{B6240BED-668C-42BC-807E-54FA1A722A7D}" type="presParOf" srcId="{38056D16-710F-407A-A3E5-4F4593937C51}" destId="{CF3D54DD-3735-4D8B-BD90-4B3059E066A1}" srcOrd="4" destOrd="1" presId="urn:microsoft.com/office/officeart/2008/layout/HorizontalMultiLevelHierarchy"/>
    <dgm:cxn modelId="{92AC1AD3-D6C4-4C94-AF44-264FC6918AE6}" type="presOf" srcId="{8901B960-54B0-471C-8756-E3F92F8F5E34}" destId="{CF3D54DD-3735-4D8B-BD90-4B3059E066A1}" srcOrd="0" destOrd="0" presId="urn:microsoft.com/office/officeart/2008/layout/HorizontalMultiLevelHierarchy"/>
    <dgm:cxn modelId="{4E198116-1782-4370-B36B-113F7E2AC395}" type="presParOf" srcId="{CF3D54DD-3735-4D8B-BD90-4B3059E066A1}" destId="{0EAC31D1-C145-4057-BD07-A358C7307207}" srcOrd="0" destOrd="4" presId="urn:microsoft.com/office/officeart/2008/layout/HorizontalMultiLevelHierarchy"/>
    <dgm:cxn modelId="{4B0C861B-43A8-4553-8DF5-D51222B11519}" type="presOf" srcId="{8901B960-54B0-471C-8756-E3F92F8F5E34}" destId="{0EAC31D1-C145-4057-BD07-A358C7307207}" srcOrd="1" destOrd="0" presId="urn:microsoft.com/office/officeart/2008/layout/HorizontalMultiLevelHierarchy"/>
    <dgm:cxn modelId="{4F2B2786-FB11-4860-854C-D24106867A9D}" type="presParOf" srcId="{38056D16-710F-407A-A3E5-4F4593937C51}" destId="{99A85C4F-FFF4-42B0-B031-E4F7333942D9}" srcOrd="5" destOrd="1" presId="urn:microsoft.com/office/officeart/2008/layout/HorizontalMultiLevelHierarchy"/>
    <dgm:cxn modelId="{6C6D86F6-7B59-4D37-A4A1-31963757C13C}" type="presParOf" srcId="{99A85C4F-FFF4-42B0-B031-E4F7333942D9}" destId="{D0D3D8D6-1D38-4FDC-9447-9D51EAE1F6B2}" srcOrd="0" destOrd="5" presId="urn:microsoft.com/office/officeart/2008/layout/HorizontalMultiLevelHierarchy"/>
    <dgm:cxn modelId="{69579CBF-2154-41D4-A3F0-B0F344AC6891}" type="presOf" srcId="{59DAF846-FC7E-4FD5-8ED1-ED453E7E4CF1}" destId="{D0D3D8D6-1D38-4FDC-9447-9D51EAE1F6B2}" srcOrd="0" destOrd="0" presId="urn:microsoft.com/office/officeart/2008/layout/HorizontalMultiLevelHierarchy"/>
    <dgm:cxn modelId="{03060C02-4CE2-4908-B836-DE006D04816B}" type="presParOf" srcId="{99A85C4F-FFF4-42B0-B031-E4F7333942D9}" destId="{0B5F7726-B11C-4CEE-9A10-6DCD21E81111}" srcOrd="1" destOrd="5" presId="urn:microsoft.com/office/officeart/2008/layout/HorizontalMultiLevelHierarchy"/>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2F258A5-5FBE-4743-817F-95E88208E1D8}" type="doc">
      <dgm:prSet loTypeId="urn:microsoft.com/office/officeart/2009/3/layout/StepUpProcess" loCatId="process" qsTypeId="urn:microsoft.com/office/officeart/2005/8/quickstyle/simple1" qsCatId="simple" csTypeId="urn:microsoft.com/office/officeart/2005/8/colors/accent1_2" csCatId="accent1" phldr="1"/>
      <dgm:spPr/>
      <dgm:t>
        <a:bodyPr/>
        <a:p>
          <a:endParaRPr lang="zh-CN" altLang="en-US"/>
        </a:p>
      </dgm:t>
    </dgm:pt>
    <dgm:pt modelId="{36F80B2E-0368-47AC-92C5-4D357787BD84}">
      <dgm:prSet phldrT="[文本]" custT="1"/>
      <dgm:spPr/>
      <dgm:t>
        <a:bodyPr/>
        <a:p>
          <a:r>
            <a:rPr lang="zh-CN" altLang="en-US" sz="1400" b="1" i="0" dirty="0"/>
            <a:t>设置初始计数器</a:t>
          </a:r>
          <a:endParaRPr lang="zh-CN" altLang="en-US" sz="1400" dirty="0"/>
        </a:p>
      </dgm:t>
    </dgm:pt>
    <dgm:pt modelId="{DD6A07E4-12D9-481F-B6F4-A67537714A14}" cxnId="{3D5AD4A2-1D1D-4B80-952C-F849234FDFE9}" type="parTrans">
      <dgm:prSet/>
      <dgm:spPr/>
      <dgm:t>
        <a:bodyPr/>
        <a:p>
          <a:endParaRPr lang="zh-CN" altLang="en-US"/>
        </a:p>
      </dgm:t>
    </dgm:pt>
    <dgm:pt modelId="{77E77DF5-4E1C-4694-9686-A0D9CB33B0C6}" cxnId="{3D5AD4A2-1D1D-4B80-952C-F849234FDFE9}" type="sibTrans">
      <dgm:prSet/>
      <dgm:spPr/>
      <dgm:t>
        <a:bodyPr/>
        <a:p>
          <a:endParaRPr lang="zh-CN" altLang="en-US"/>
        </a:p>
      </dgm:t>
    </dgm:pt>
    <dgm:pt modelId="{FBAFE4CD-E084-421D-88D8-6BF6ACCA547B}">
      <dgm:prSet phldrT="[文本]" custT="1"/>
      <dgm:spPr/>
      <dgm:t>
        <a:bodyPr/>
        <a:p>
          <a:r>
            <a:rPr lang="zh-CN" altLang="en-US" sz="1050" b="0" i="0" dirty="0"/>
            <a:t>设置绿灯和红灯的计时器</a:t>
          </a:r>
          <a:endParaRPr lang="zh-CN" altLang="en-US" sz="1050" b="0" dirty="0"/>
        </a:p>
      </dgm:t>
    </dgm:pt>
    <dgm:pt modelId="{1C133A29-CB47-4527-BE39-68F0D6B183F3}" cxnId="{2FB16BAD-970F-425C-B725-6FD7633CCD49}" type="parTrans">
      <dgm:prSet/>
      <dgm:spPr/>
      <dgm:t>
        <a:bodyPr/>
        <a:p>
          <a:endParaRPr lang="zh-CN" altLang="en-US"/>
        </a:p>
      </dgm:t>
    </dgm:pt>
    <dgm:pt modelId="{9244777D-7513-441E-A5C8-3EC28C6DFE57}" cxnId="{2FB16BAD-970F-425C-B725-6FD7633CCD49}" type="sibTrans">
      <dgm:prSet/>
      <dgm:spPr/>
      <dgm:t>
        <a:bodyPr/>
        <a:p>
          <a:endParaRPr lang="zh-CN" altLang="en-US"/>
        </a:p>
      </dgm:t>
    </dgm:pt>
    <dgm:pt modelId="{18A8A43E-D0A7-478F-B9B2-D171819EF220}">
      <dgm:prSet phldrT="[文本]" custT="1"/>
      <dgm:spPr/>
      <dgm:t>
        <a:bodyPr/>
        <a:p>
          <a:pPr marL="0" lvl="0" indent="0" algn="l" defTabSz="622300">
            <a:lnSpc>
              <a:spcPct val="90000"/>
            </a:lnSpc>
            <a:spcBef>
              <a:spcPct val="0"/>
            </a:spcBef>
            <a:spcAft>
              <a:spcPct val="35000"/>
            </a:spcAft>
            <a:buNone/>
          </a:pPr>
          <a:r>
            <a:rPr lang="zh-CN" altLang="en-US" sz="1400" b="1" i="0" kern="1200" dirty="0"/>
            <a:t>绿灯常亮</a:t>
          </a:r>
          <a:endParaRPr lang="zh-CN" altLang="en-US" sz="1400" b="1"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BFA4CBCC-9004-48D3-B01C-976B2873D0AB}" cxnId="{CB826B1E-81FE-4E79-8C72-4C70C0D79E65}" type="parTrans">
      <dgm:prSet/>
      <dgm:spPr/>
      <dgm:t>
        <a:bodyPr/>
        <a:p>
          <a:endParaRPr lang="zh-CN" altLang="en-US"/>
        </a:p>
      </dgm:t>
    </dgm:pt>
    <dgm:pt modelId="{B52636EC-0CBF-42E2-A855-B5767D945BD7}" cxnId="{CB826B1E-81FE-4E79-8C72-4C70C0D79E65}" type="sibTrans">
      <dgm:prSet/>
      <dgm:spPr/>
      <dgm:t>
        <a:bodyPr/>
        <a:p>
          <a:endParaRPr lang="zh-CN" altLang="en-US"/>
        </a:p>
      </dgm:t>
    </dgm:pt>
    <dgm:pt modelId="{240F5485-AB75-4040-A18A-4C83DAC7B6E6}">
      <dgm:prSet phldrT="[文本]" custT="1"/>
      <dgm:spPr/>
      <dgm:t>
        <a:bodyPr/>
        <a:p>
          <a:pPr marL="57150" lvl="1" indent="-57150" algn="l" defTabSz="466725">
            <a:lnSpc>
              <a:spcPct val="90000"/>
            </a:lnSpc>
            <a:spcBef>
              <a:spcPct val="0"/>
            </a:spcBef>
            <a:spcAft>
              <a:spcPct val="15000"/>
            </a:spcAft>
            <a:buChar char="•"/>
          </a:pPr>
          <a:r>
            <a:rPr lang="zh-CN" altLang="en-US" sz="1050" b="0" i="0" kern="1200" dirty="0"/>
            <a:t>通过发送命令打开绿灯。等待指定时间后，绿灯变为不亮。</a:t>
          </a:r>
          <a:endParaRPr lang="zh-CN" altLang="en-US" sz="1050" b="0"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97E112BF-0B6D-4125-B62D-A3497A97AFBC}" cxnId="{481C6ED9-9ACB-4397-920B-5656C94D1E5B}" type="parTrans">
      <dgm:prSet/>
      <dgm:spPr/>
      <dgm:t>
        <a:bodyPr/>
        <a:p>
          <a:endParaRPr lang="zh-CN" altLang="en-US"/>
        </a:p>
      </dgm:t>
    </dgm:pt>
    <dgm:pt modelId="{A9B57903-F504-4D47-9D42-FEC31BE61C95}" cxnId="{481C6ED9-9ACB-4397-920B-5656C94D1E5B}" type="sibTrans">
      <dgm:prSet/>
      <dgm:spPr/>
      <dgm:t>
        <a:bodyPr/>
        <a:p>
          <a:endParaRPr lang="zh-CN" altLang="en-US"/>
        </a:p>
      </dgm:t>
    </dgm:pt>
    <dgm:pt modelId="{5A9DA521-AA75-4FAD-B7EC-32D3C63E8053}">
      <dgm:prSet phldrT="[文本]" custT="1"/>
      <dgm:spPr/>
      <dgm:t>
        <a:bodyPr/>
        <a:p>
          <a:pPr marL="0" lvl="0" indent="0" algn="l" defTabSz="622300">
            <a:lnSpc>
              <a:spcPct val="90000"/>
            </a:lnSpc>
            <a:spcBef>
              <a:spcPct val="0"/>
            </a:spcBef>
            <a:spcAft>
              <a:spcPct val="35000"/>
            </a:spcAft>
            <a:buNone/>
          </a:pPr>
          <a:r>
            <a:rPr lang="zh-CN" altLang="en-US" sz="1400" b="1" i="0" kern="1200" dirty="0"/>
            <a:t>黄灯慢闪</a:t>
          </a:r>
          <a:endParaRPr lang="zh-CN" altLang="en-US" sz="1400" b="1"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37AD8D3C-9A83-4D2B-ABB2-2E2F1A60E017}" cxnId="{AFC1A064-9C9F-494E-8A27-499C819CCE23}" type="parTrans">
      <dgm:prSet/>
      <dgm:spPr/>
      <dgm:t>
        <a:bodyPr/>
        <a:p>
          <a:endParaRPr lang="zh-CN" altLang="en-US"/>
        </a:p>
      </dgm:t>
    </dgm:pt>
    <dgm:pt modelId="{49658DB0-66FE-4102-BD32-03F72C4DBD08}" cxnId="{AFC1A064-9C9F-494E-8A27-499C819CCE23}" type="sibTrans">
      <dgm:prSet/>
      <dgm:spPr/>
      <dgm:t>
        <a:bodyPr/>
        <a:p>
          <a:endParaRPr lang="zh-CN" altLang="en-US"/>
        </a:p>
      </dgm:t>
    </dgm:pt>
    <dgm:pt modelId="{0D79289A-4352-4C83-B05C-6873B4B89D85}">
      <dgm:prSet phldrT="[文本]" custT="1"/>
      <dgm:spPr/>
      <dgm:t>
        <a:bodyPr/>
        <a:p>
          <a:pPr marL="57150" lvl="1" indent="-57150" algn="l" defTabSz="466725">
            <a:lnSpc>
              <a:spcPct val="90000"/>
            </a:lnSpc>
            <a:spcBef>
              <a:spcPct val="0"/>
            </a:spcBef>
            <a:spcAft>
              <a:spcPct val="15000"/>
            </a:spcAft>
            <a:buChar char="•"/>
          </a:pPr>
          <a:r>
            <a:rPr lang="zh-CN" altLang="en-US" sz="1050" b="0" i="0" kern="1200" dirty="0"/>
            <a:t>通过发送命令开始黄灯慢闪。等待指定时间后，黄灯变为不亮。</a:t>
          </a:r>
          <a:endParaRPr lang="zh-CN" altLang="en-US" sz="1050" b="0"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5280C0DD-6FEB-4C5E-A6A5-C6270E1219FA}" cxnId="{7C175362-78FB-4B01-A2FA-D3287630F1A6}" type="parTrans">
      <dgm:prSet/>
      <dgm:spPr/>
      <dgm:t>
        <a:bodyPr/>
        <a:p>
          <a:endParaRPr lang="zh-CN" altLang="en-US"/>
        </a:p>
      </dgm:t>
    </dgm:pt>
    <dgm:pt modelId="{136AF9D0-0BB5-46CF-ACD0-288DA5182FA1}" cxnId="{7C175362-78FB-4B01-A2FA-D3287630F1A6}" type="sibTrans">
      <dgm:prSet/>
      <dgm:spPr/>
      <dgm:t>
        <a:bodyPr/>
        <a:p>
          <a:endParaRPr lang="zh-CN" altLang="en-US"/>
        </a:p>
      </dgm:t>
    </dgm:pt>
    <dgm:pt modelId="{00E9B38F-9AA5-48D9-8390-184AF21CC93C}">
      <dgm:prSet custT="1"/>
      <dgm:spPr/>
      <dgm:t>
        <a:bodyPr/>
        <a:p>
          <a:pPr marL="0" lvl="0" indent="0" algn="l" defTabSz="622300">
            <a:lnSpc>
              <a:spcPct val="90000"/>
            </a:lnSpc>
            <a:spcBef>
              <a:spcPct val="0"/>
            </a:spcBef>
            <a:spcAft>
              <a:spcPct val="35000"/>
            </a:spcAft>
            <a:buNone/>
          </a:pPr>
          <a:r>
            <a:rPr lang="zh-CN" altLang="en-US" sz="1400" b="1" i="0" kern="1200" dirty="0"/>
            <a:t>红灯常亮</a:t>
          </a:r>
          <a:endParaRPr lang="zh-CN" altLang="en-US" sz="1400" b="1"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71FF853A-205D-4927-82E1-8C87FE1D852A}" cxnId="{936F49AE-09F5-46E4-A2FB-8D7EED491B9A}" type="parTrans">
      <dgm:prSet/>
      <dgm:spPr/>
      <dgm:t>
        <a:bodyPr/>
        <a:p>
          <a:endParaRPr lang="zh-CN" altLang="en-US"/>
        </a:p>
      </dgm:t>
    </dgm:pt>
    <dgm:pt modelId="{5ADB1C6C-EED2-4046-AA28-7AC682B2BDB7}" cxnId="{936F49AE-09F5-46E4-A2FB-8D7EED491B9A}" type="sibTrans">
      <dgm:prSet/>
      <dgm:spPr/>
      <dgm:t>
        <a:bodyPr/>
        <a:p>
          <a:endParaRPr lang="zh-CN" altLang="en-US"/>
        </a:p>
      </dgm:t>
    </dgm:pt>
    <dgm:pt modelId="{0428E8CD-06F0-4A7F-9228-311BD3FCC204}">
      <dgm:prSet custT="1"/>
      <dgm:spPr/>
      <dgm:t>
        <a:bodyPr/>
        <a:p>
          <a:pPr marL="57150" lvl="1" indent="-57150" algn="l" defTabSz="466725">
            <a:lnSpc>
              <a:spcPct val="90000"/>
            </a:lnSpc>
            <a:spcBef>
              <a:spcPct val="0"/>
            </a:spcBef>
            <a:spcAft>
              <a:spcPct val="15000"/>
            </a:spcAft>
            <a:buChar char="•"/>
          </a:pPr>
          <a:r>
            <a:rPr lang="zh-CN" altLang="en-US" sz="800" b="0" i="0" kern="1200" dirty="0"/>
            <a:t>通过发送命令打开红灯。等待指定时间后，红灯变为不亮。</a:t>
          </a:r>
          <a:endParaRPr lang="zh-CN" altLang="en-US" sz="800" b="0"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A8E8EF2E-9DBA-4173-B197-EE214AB5E7C4}" cxnId="{8FD1E7CC-2CAB-4E72-B85A-C1F1DC50701E}" type="parTrans">
      <dgm:prSet/>
      <dgm:spPr/>
      <dgm:t>
        <a:bodyPr/>
        <a:p>
          <a:endParaRPr lang="zh-CN" altLang="en-US"/>
        </a:p>
      </dgm:t>
    </dgm:pt>
    <dgm:pt modelId="{8F7C3F46-5645-4AE3-AEDD-5086188A7FA8}" cxnId="{8FD1E7CC-2CAB-4E72-B85A-C1F1DC50701E}" type="sibTrans">
      <dgm:prSet/>
      <dgm:spPr/>
      <dgm:t>
        <a:bodyPr/>
        <a:p>
          <a:endParaRPr lang="zh-CN" altLang="en-US"/>
        </a:p>
      </dgm:t>
    </dgm:pt>
    <dgm:pt modelId="{FDC5BA30-4C6F-46D7-BE9C-E9D83F6D3CCC}">
      <dgm:prSet/>
      <dgm:spPr/>
      <dgm:t>
        <a:bodyPr/>
        <a:p>
          <a:pPr>
            <a:buFont typeface="Arial" panose="020B0604020202020204" pitchFamily="34" charset="0"/>
            <a:buChar char="•"/>
          </a:pPr>
          <a:r>
            <a:rPr lang="zh-CN" altLang="en-US" sz="1000" b="1" i="0" dirty="0"/>
            <a:t>黄灯慢闪</a:t>
          </a:r>
          <a:endParaRPr lang="zh-CN" altLang="en-US" sz="1000" b="0" i="0" dirty="0"/>
        </a:p>
      </dgm:t>
    </dgm:pt>
    <dgm:pt modelId="{F0C15412-8805-45FE-ABA8-36E4ACBFD73B}" cxnId="{D942EBE1-D52E-4C62-A837-6834E2F6E95F}" type="parTrans">
      <dgm:prSet/>
      <dgm:spPr/>
      <dgm:t>
        <a:bodyPr/>
        <a:p>
          <a:endParaRPr lang="zh-CN" altLang="en-US"/>
        </a:p>
      </dgm:t>
    </dgm:pt>
    <dgm:pt modelId="{1D04C13B-BC7E-441C-B83C-E5CD5092F1D1}" cxnId="{D942EBE1-D52E-4C62-A837-6834E2F6E95F}" type="sibTrans">
      <dgm:prSet/>
      <dgm:spPr/>
      <dgm:t>
        <a:bodyPr/>
        <a:p>
          <a:endParaRPr lang="zh-CN" altLang="en-US"/>
        </a:p>
      </dgm:t>
    </dgm:pt>
    <dgm:pt modelId="{EF36F30E-CA4B-4356-8C8B-4F322408E528}">
      <dgm:prSet/>
      <dgm:spPr/>
      <dgm:t>
        <a:bodyPr/>
        <a:p>
          <a:pPr>
            <a:buFont typeface="Arial" panose="020B0604020202020204" pitchFamily="34" charset="0"/>
            <a:buChar char="•"/>
          </a:pPr>
          <a:r>
            <a:rPr lang="zh-CN" altLang="en-US" sz="1300" b="1" i="0" kern="1200" dirty="0"/>
            <a:t>计时器更新</a:t>
          </a:r>
          <a:endParaRPr lang="zh-CN" altLang="en-US" sz="1300" b="0" i="0" kern="1200" dirty="0"/>
        </a:p>
      </dgm:t>
    </dgm:pt>
    <dgm:pt modelId="{A5AF88BA-0E5A-41B8-90AD-F0C90BCE8F35}" cxnId="{184F1302-6CAE-41EE-B406-949AC877153D}" type="parTrans">
      <dgm:prSet/>
      <dgm:spPr/>
      <dgm:t>
        <a:bodyPr/>
        <a:p>
          <a:endParaRPr lang="zh-CN" altLang="en-US"/>
        </a:p>
      </dgm:t>
    </dgm:pt>
    <dgm:pt modelId="{E34089A9-3DDB-43E6-B09B-AB4FC5F917EC}" cxnId="{184F1302-6CAE-41EE-B406-949AC877153D}" type="sibTrans">
      <dgm:prSet/>
      <dgm:spPr/>
      <dgm:t>
        <a:bodyPr/>
        <a:p>
          <a:endParaRPr lang="zh-CN" altLang="en-US"/>
        </a:p>
      </dgm:t>
    </dgm:pt>
    <dgm:pt modelId="{5F223A7D-C416-410B-9411-F5110BA2D27B}">
      <dgm:prSet custT="1"/>
      <dgm:spPr/>
      <dgm:t>
        <a:bodyPr/>
        <a:p>
          <a:r>
            <a:rPr lang="zh-CN" altLang="en-US" sz="1050" b="0" i="0" kern="1200" dirty="0"/>
            <a:t>根据特定条件更新绿灯和红灯计时器的值</a:t>
          </a:r>
          <a:endParaRPr lang="zh-CN" altLang="en-US" sz="1000" kern="1200" dirty="0"/>
        </a:p>
      </dgm:t>
    </dgm:pt>
    <dgm:pt modelId="{DAFD0644-A87B-48D1-857A-DC8719EC3A60}" cxnId="{D3CB6303-46B9-4FCE-86CA-F7D970ACFF66}" type="sibTrans">
      <dgm:prSet/>
      <dgm:spPr/>
      <dgm:t>
        <a:bodyPr/>
        <a:p>
          <a:endParaRPr lang="zh-CN" altLang="en-US"/>
        </a:p>
      </dgm:t>
    </dgm:pt>
    <dgm:pt modelId="{970F3E0D-6E90-4C63-BADF-01371282F640}" cxnId="{D3CB6303-46B9-4FCE-86CA-F7D970ACFF66}" type="parTrans">
      <dgm:prSet/>
      <dgm:spPr/>
      <dgm:t>
        <a:bodyPr/>
        <a:p>
          <a:endParaRPr lang="zh-CN" altLang="en-US"/>
        </a:p>
      </dgm:t>
    </dgm:pt>
    <dgm:pt modelId="{4EC420FF-D981-4D00-A14D-5AB390ADDEF7}">
      <dgm:prSet/>
      <dgm:spPr/>
      <dgm:t>
        <a:bodyPr/>
        <a:p>
          <a:pPr>
            <a:buFont typeface="Arial" panose="020B0604020202020204" pitchFamily="34" charset="0"/>
            <a:buChar char="•"/>
          </a:pPr>
          <a:r>
            <a:rPr lang="zh-CN" altLang="en-US" b="1" i="0" dirty="0"/>
            <a:t>循环重复步骤</a:t>
          </a:r>
          <a:r>
            <a:rPr lang="en-US" altLang="zh-CN" b="1" i="0" dirty="0"/>
            <a:t>3-7</a:t>
          </a:r>
          <a:endParaRPr lang="zh-CN" altLang="en-US" b="0" i="0" dirty="0"/>
        </a:p>
      </dgm:t>
    </dgm:pt>
    <dgm:pt modelId="{1F741927-33DD-4FDB-A59B-47BC21DE8971}" cxnId="{1E6AEF63-0B1B-4384-BC52-10D4BEB9A7D4}" type="sibTrans">
      <dgm:prSet/>
      <dgm:spPr/>
      <dgm:t>
        <a:bodyPr/>
        <a:p>
          <a:endParaRPr lang="zh-CN" altLang="en-US"/>
        </a:p>
      </dgm:t>
    </dgm:pt>
    <dgm:pt modelId="{A1B7BC96-AE64-4436-BC56-D7F2CA2B2536}" cxnId="{1E6AEF63-0B1B-4384-BC52-10D4BEB9A7D4}" type="parTrans">
      <dgm:prSet/>
      <dgm:spPr/>
      <dgm:t>
        <a:bodyPr/>
        <a:p>
          <a:endParaRPr lang="zh-CN" altLang="en-US"/>
        </a:p>
      </dgm:t>
    </dgm:pt>
    <dgm:pt modelId="{8A059488-EE7F-4D94-A056-85AF4F85EFDF}">
      <dgm:prSet custT="1"/>
      <dgm:spPr/>
      <dgm:t>
        <a:bodyPr/>
        <a:p>
          <a:pPr>
            <a:buFont typeface="Arial" panose="020B0604020202020204" pitchFamily="34" charset="0"/>
            <a:buChar char="•"/>
          </a:pPr>
          <a:r>
            <a:rPr lang="zh-CN" altLang="en-US" sz="1050" b="0" i="0" dirty="0"/>
            <a:t>再次通过发送命令开始黄灯慢闪。等待指定时间后，黄灯变为不亮。</a:t>
          </a:r>
          <a:endParaRPr lang="zh-CN" altLang="en-US" sz="1050" dirty="0"/>
        </a:p>
      </dgm:t>
    </dgm:pt>
    <dgm:pt modelId="{2AD8EFB7-A24A-422F-B72F-E8A2DAE1CCF6}" cxnId="{E397AE86-EFA8-4EA8-8F32-3B8F5E5EA231}" type="parTrans">
      <dgm:prSet/>
      <dgm:spPr/>
      <dgm:t>
        <a:bodyPr/>
        <a:p>
          <a:endParaRPr lang="zh-CN" altLang="en-US"/>
        </a:p>
      </dgm:t>
    </dgm:pt>
    <dgm:pt modelId="{10EA6A9D-A870-4C02-B032-0C2BE3A718B0}" cxnId="{E397AE86-EFA8-4EA8-8F32-3B8F5E5EA231}" type="sibTrans">
      <dgm:prSet/>
      <dgm:spPr/>
      <dgm:t>
        <a:bodyPr/>
        <a:p>
          <a:endParaRPr lang="zh-CN" altLang="en-US"/>
        </a:p>
      </dgm:t>
    </dgm:pt>
    <dgm:pt modelId="{FF64FCD2-F649-4BBF-8B92-A05E96CB4A63}" type="pres">
      <dgm:prSet presAssocID="{D2F258A5-5FBE-4743-817F-95E88208E1D8}" presName="rootnode" presStyleCnt="0">
        <dgm:presLayoutVars>
          <dgm:chMax/>
          <dgm:chPref/>
          <dgm:dir/>
          <dgm:animLvl val="lvl"/>
        </dgm:presLayoutVars>
      </dgm:prSet>
      <dgm:spPr/>
    </dgm:pt>
    <dgm:pt modelId="{DF761244-9EB6-4DA3-BF56-846C9EB39033}" type="pres">
      <dgm:prSet presAssocID="{36F80B2E-0368-47AC-92C5-4D357787BD84}" presName="composite" presStyleCnt="0"/>
      <dgm:spPr/>
    </dgm:pt>
    <dgm:pt modelId="{79E916ED-A236-42F2-9243-45014BC919D8}" type="pres">
      <dgm:prSet presAssocID="{36F80B2E-0368-47AC-92C5-4D357787BD84}" presName="LShape" presStyleLbl="alignNode1" presStyleIdx="0" presStyleCnt="13"/>
      <dgm:spPr/>
    </dgm:pt>
    <dgm:pt modelId="{EED3C87A-FE2D-4DCD-A4F9-49DDD7C04269}" type="pres">
      <dgm:prSet presAssocID="{36F80B2E-0368-47AC-92C5-4D357787BD84}" presName="ParentText" presStyleLbl="revTx" presStyleIdx="0" presStyleCnt="7">
        <dgm:presLayoutVars>
          <dgm:chMax val="0"/>
          <dgm:chPref val="0"/>
          <dgm:bulletEnabled val="1"/>
        </dgm:presLayoutVars>
      </dgm:prSet>
      <dgm:spPr/>
    </dgm:pt>
    <dgm:pt modelId="{BAB316A6-4C8F-4BD9-905E-171FA18B97FF}" type="pres">
      <dgm:prSet presAssocID="{36F80B2E-0368-47AC-92C5-4D357787BD84}" presName="Triangle" presStyleLbl="alignNode1" presStyleIdx="1" presStyleCnt="13"/>
      <dgm:spPr/>
    </dgm:pt>
    <dgm:pt modelId="{B98BECA4-F350-4F46-8310-DE87BB3134C6}" type="pres">
      <dgm:prSet presAssocID="{77E77DF5-4E1C-4694-9686-A0D9CB33B0C6}" presName="sibTrans" presStyleCnt="0"/>
      <dgm:spPr/>
    </dgm:pt>
    <dgm:pt modelId="{577DD195-DFC5-401D-A15D-2E18096C2D89}" type="pres">
      <dgm:prSet presAssocID="{77E77DF5-4E1C-4694-9686-A0D9CB33B0C6}" presName="space" presStyleCnt="0"/>
      <dgm:spPr/>
    </dgm:pt>
    <dgm:pt modelId="{BD8B68E2-5525-4B76-9F0A-4C5BA6D78EC4}" type="pres">
      <dgm:prSet presAssocID="{18A8A43E-D0A7-478F-B9B2-D171819EF220}" presName="composite" presStyleCnt="0"/>
      <dgm:spPr/>
    </dgm:pt>
    <dgm:pt modelId="{AFD49D24-F98F-4E62-BA2F-7AA2ED7B0365}" type="pres">
      <dgm:prSet presAssocID="{18A8A43E-D0A7-478F-B9B2-D171819EF220}" presName="LShape" presStyleLbl="alignNode1" presStyleIdx="2" presStyleCnt="13"/>
      <dgm:spPr/>
    </dgm:pt>
    <dgm:pt modelId="{A30EF93F-FE33-4751-B679-CFA67B559969}" type="pres">
      <dgm:prSet presAssocID="{18A8A43E-D0A7-478F-B9B2-D171819EF220}" presName="ParentText" presStyleLbl="revTx" presStyleIdx="1" presStyleCnt="7">
        <dgm:presLayoutVars>
          <dgm:chMax val="0"/>
          <dgm:chPref val="0"/>
          <dgm:bulletEnabled val="1"/>
        </dgm:presLayoutVars>
      </dgm:prSet>
      <dgm:spPr/>
    </dgm:pt>
    <dgm:pt modelId="{11160BC0-689B-4F34-81C7-DE33B1E67F66}" type="pres">
      <dgm:prSet presAssocID="{18A8A43E-D0A7-478F-B9B2-D171819EF220}" presName="Triangle" presStyleLbl="alignNode1" presStyleIdx="3" presStyleCnt="13"/>
      <dgm:spPr/>
    </dgm:pt>
    <dgm:pt modelId="{DE180A6C-D7CB-4983-BEBE-5EED1D41FEAC}" type="pres">
      <dgm:prSet presAssocID="{B52636EC-0CBF-42E2-A855-B5767D945BD7}" presName="sibTrans" presStyleCnt="0"/>
      <dgm:spPr/>
    </dgm:pt>
    <dgm:pt modelId="{84A65C44-FBB6-4C0A-BE78-B4A86F2D6003}" type="pres">
      <dgm:prSet presAssocID="{B52636EC-0CBF-42E2-A855-B5767D945BD7}" presName="space" presStyleCnt="0"/>
      <dgm:spPr/>
    </dgm:pt>
    <dgm:pt modelId="{9D16F6B5-CD6F-47C8-B0C3-CDCB883328A5}" type="pres">
      <dgm:prSet presAssocID="{5A9DA521-AA75-4FAD-B7EC-32D3C63E8053}" presName="composite" presStyleCnt="0"/>
      <dgm:spPr/>
    </dgm:pt>
    <dgm:pt modelId="{739D24D5-7F4A-42E8-89C1-731EFEEAB94D}" type="pres">
      <dgm:prSet presAssocID="{5A9DA521-AA75-4FAD-B7EC-32D3C63E8053}" presName="LShape" presStyleLbl="alignNode1" presStyleIdx="4" presStyleCnt="13"/>
      <dgm:spPr/>
    </dgm:pt>
    <dgm:pt modelId="{2A66FC55-0F39-440D-9C8C-0A93CF71352A}" type="pres">
      <dgm:prSet presAssocID="{5A9DA521-AA75-4FAD-B7EC-32D3C63E8053}" presName="ParentText" presStyleLbl="revTx" presStyleIdx="2" presStyleCnt="7">
        <dgm:presLayoutVars>
          <dgm:chMax val="0"/>
          <dgm:chPref val="0"/>
          <dgm:bulletEnabled val="1"/>
        </dgm:presLayoutVars>
      </dgm:prSet>
      <dgm:spPr/>
    </dgm:pt>
    <dgm:pt modelId="{98C26EC8-890C-4B33-BA72-F48210E194B1}" type="pres">
      <dgm:prSet presAssocID="{5A9DA521-AA75-4FAD-B7EC-32D3C63E8053}" presName="Triangle" presStyleLbl="alignNode1" presStyleIdx="5" presStyleCnt="13"/>
      <dgm:spPr/>
    </dgm:pt>
    <dgm:pt modelId="{8C566881-0C6A-4138-A3E4-8F5526287995}" type="pres">
      <dgm:prSet presAssocID="{49658DB0-66FE-4102-BD32-03F72C4DBD08}" presName="sibTrans" presStyleCnt="0"/>
      <dgm:spPr/>
    </dgm:pt>
    <dgm:pt modelId="{FCBC16D6-B0E1-4B72-B926-C3616EEB9230}" type="pres">
      <dgm:prSet presAssocID="{49658DB0-66FE-4102-BD32-03F72C4DBD08}" presName="space" presStyleCnt="0"/>
      <dgm:spPr/>
    </dgm:pt>
    <dgm:pt modelId="{2E8B6279-6C47-424A-9F3C-1FFF5BACEB84}" type="pres">
      <dgm:prSet presAssocID="{00E9B38F-9AA5-48D9-8390-184AF21CC93C}" presName="composite" presStyleCnt="0"/>
      <dgm:spPr/>
    </dgm:pt>
    <dgm:pt modelId="{D81F9621-2FA0-4C08-80F9-6AB8430432E5}" type="pres">
      <dgm:prSet presAssocID="{00E9B38F-9AA5-48D9-8390-184AF21CC93C}" presName="LShape" presStyleLbl="alignNode1" presStyleIdx="6" presStyleCnt="13"/>
      <dgm:spPr/>
    </dgm:pt>
    <dgm:pt modelId="{B96028D3-68C6-4EC0-92A6-E48412B39CCA}" type="pres">
      <dgm:prSet presAssocID="{00E9B38F-9AA5-48D9-8390-184AF21CC93C}" presName="ParentText" presStyleLbl="revTx" presStyleIdx="3" presStyleCnt="7">
        <dgm:presLayoutVars>
          <dgm:chMax val="0"/>
          <dgm:chPref val="0"/>
          <dgm:bulletEnabled val="1"/>
        </dgm:presLayoutVars>
      </dgm:prSet>
      <dgm:spPr/>
    </dgm:pt>
    <dgm:pt modelId="{89140644-91DA-4607-9D5F-CF0E6E1B5CFE}" type="pres">
      <dgm:prSet presAssocID="{00E9B38F-9AA5-48D9-8390-184AF21CC93C}" presName="Triangle" presStyleLbl="alignNode1" presStyleIdx="7" presStyleCnt="13"/>
      <dgm:spPr/>
    </dgm:pt>
    <dgm:pt modelId="{2AC1C9CA-AD74-4CE2-9FFB-EBBBA57DDBF0}" type="pres">
      <dgm:prSet presAssocID="{5ADB1C6C-EED2-4046-AA28-7AC682B2BDB7}" presName="sibTrans" presStyleCnt="0"/>
      <dgm:spPr/>
    </dgm:pt>
    <dgm:pt modelId="{7C5EB033-4067-4107-A248-F550F2F6C779}" type="pres">
      <dgm:prSet presAssocID="{5ADB1C6C-EED2-4046-AA28-7AC682B2BDB7}" presName="space" presStyleCnt="0"/>
      <dgm:spPr/>
    </dgm:pt>
    <dgm:pt modelId="{40CA725B-456F-44C8-83A5-F08363B333E7}" type="pres">
      <dgm:prSet presAssocID="{FDC5BA30-4C6F-46D7-BE9C-E9D83F6D3CCC}" presName="composite" presStyleCnt="0"/>
      <dgm:spPr/>
    </dgm:pt>
    <dgm:pt modelId="{DE68C4A4-191B-4E15-9DB5-D6CFB6BFCE7D}" type="pres">
      <dgm:prSet presAssocID="{FDC5BA30-4C6F-46D7-BE9C-E9D83F6D3CCC}" presName="LShape" presStyleLbl="alignNode1" presStyleIdx="8" presStyleCnt="13"/>
      <dgm:spPr/>
    </dgm:pt>
    <dgm:pt modelId="{0AB65147-485E-48A6-9CDD-3CB7259DFB4E}" type="pres">
      <dgm:prSet presAssocID="{FDC5BA30-4C6F-46D7-BE9C-E9D83F6D3CCC}" presName="ParentText" presStyleLbl="revTx" presStyleIdx="4" presStyleCnt="7">
        <dgm:presLayoutVars>
          <dgm:chMax val="0"/>
          <dgm:chPref val="0"/>
          <dgm:bulletEnabled val="1"/>
        </dgm:presLayoutVars>
      </dgm:prSet>
      <dgm:spPr/>
    </dgm:pt>
    <dgm:pt modelId="{7B5AA66A-2BF2-4F90-AD39-A50297987FB6}" type="pres">
      <dgm:prSet presAssocID="{FDC5BA30-4C6F-46D7-BE9C-E9D83F6D3CCC}" presName="Triangle" presStyleLbl="alignNode1" presStyleIdx="9" presStyleCnt="13"/>
      <dgm:spPr/>
    </dgm:pt>
    <dgm:pt modelId="{D00280A8-856D-44ED-B309-6C8E3D57C037}" type="pres">
      <dgm:prSet presAssocID="{1D04C13B-BC7E-441C-B83C-E5CD5092F1D1}" presName="sibTrans" presStyleCnt="0"/>
      <dgm:spPr/>
    </dgm:pt>
    <dgm:pt modelId="{AB5300AD-2F98-4BB5-8FFB-B44D2CEA2CB1}" type="pres">
      <dgm:prSet presAssocID="{1D04C13B-BC7E-441C-B83C-E5CD5092F1D1}" presName="space" presStyleCnt="0"/>
      <dgm:spPr/>
    </dgm:pt>
    <dgm:pt modelId="{53619789-B70F-4CF5-AFDA-398992A283FE}" type="pres">
      <dgm:prSet presAssocID="{EF36F30E-CA4B-4356-8C8B-4F322408E528}" presName="composite" presStyleCnt="0"/>
      <dgm:spPr/>
    </dgm:pt>
    <dgm:pt modelId="{1B05909E-BE58-43AC-9EFA-1E49AC23669E}" type="pres">
      <dgm:prSet presAssocID="{EF36F30E-CA4B-4356-8C8B-4F322408E528}" presName="LShape" presStyleLbl="alignNode1" presStyleIdx="10" presStyleCnt="13"/>
      <dgm:spPr/>
    </dgm:pt>
    <dgm:pt modelId="{E3EFD920-EA3A-49EE-AB6C-03C515D065D4}" type="pres">
      <dgm:prSet presAssocID="{EF36F30E-CA4B-4356-8C8B-4F322408E528}" presName="ParentText" presStyleLbl="revTx" presStyleIdx="5" presStyleCnt="7">
        <dgm:presLayoutVars>
          <dgm:chMax val="0"/>
          <dgm:chPref val="0"/>
          <dgm:bulletEnabled val="1"/>
        </dgm:presLayoutVars>
      </dgm:prSet>
      <dgm:spPr/>
    </dgm:pt>
    <dgm:pt modelId="{E9C85E9F-78A5-4574-93EE-9D2CDFBA7A0B}" type="pres">
      <dgm:prSet presAssocID="{EF36F30E-CA4B-4356-8C8B-4F322408E528}" presName="Triangle" presStyleLbl="alignNode1" presStyleIdx="11" presStyleCnt="13"/>
      <dgm:spPr/>
    </dgm:pt>
    <dgm:pt modelId="{A9C3FBD3-2124-4856-8226-9D2C740DF519}" type="pres">
      <dgm:prSet presAssocID="{E34089A9-3DDB-43E6-B09B-AB4FC5F917EC}" presName="sibTrans" presStyleCnt="0"/>
      <dgm:spPr/>
    </dgm:pt>
    <dgm:pt modelId="{D8ABEBB6-3041-4881-9841-07551CED73F4}" type="pres">
      <dgm:prSet presAssocID="{E34089A9-3DDB-43E6-B09B-AB4FC5F917EC}" presName="space" presStyleCnt="0"/>
      <dgm:spPr/>
    </dgm:pt>
    <dgm:pt modelId="{B81736C0-B295-4168-A070-B7BBB4D8A910}" type="pres">
      <dgm:prSet presAssocID="{4EC420FF-D981-4D00-A14D-5AB390ADDEF7}" presName="composite" presStyleCnt="0"/>
      <dgm:spPr/>
    </dgm:pt>
    <dgm:pt modelId="{C25BC005-373C-49DB-855A-9C630B7DF79B}" type="pres">
      <dgm:prSet presAssocID="{4EC420FF-D981-4D00-A14D-5AB390ADDEF7}" presName="LShape" presStyleLbl="alignNode1" presStyleIdx="12" presStyleCnt="13"/>
      <dgm:spPr/>
    </dgm:pt>
    <dgm:pt modelId="{4ADF0145-6F86-459F-AA40-AC13C5DB7512}" type="pres">
      <dgm:prSet presAssocID="{4EC420FF-D981-4D00-A14D-5AB390ADDEF7}" presName="ParentText" presStyleLbl="revTx" presStyleIdx="6" presStyleCnt="7">
        <dgm:presLayoutVars>
          <dgm:chMax val="0"/>
          <dgm:chPref val="0"/>
          <dgm:bulletEnabled val="1"/>
        </dgm:presLayoutVars>
      </dgm:prSet>
      <dgm:spPr/>
    </dgm:pt>
  </dgm:ptLst>
  <dgm:cxnLst>
    <dgm:cxn modelId="{184F1302-6CAE-41EE-B406-949AC877153D}" srcId="{D2F258A5-5FBE-4743-817F-95E88208E1D8}" destId="{EF36F30E-CA4B-4356-8C8B-4F322408E528}" srcOrd="5" destOrd="0" parTransId="{A5AF88BA-0E5A-41B8-90AD-F0C90BCE8F35}" sibTransId="{E34089A9-3DDB-43E6-B09B-AB4FC5F917EC}"/>
    <dgm:cxn modelId="{D3CB6303-46B9-4FCE-86CA-F7D970ACFF66}" srcId="{EF36F30E-CA4B-4356-8C8B-4F322408E528}" destId="{5F223A7D-C416-410B-9411-F5110BA2D27B}" srcOrd="0" destOrd="0" parTransId="{970F3E0D-6E90-4C63-BADF-01371282F640}" sibTransId="{DAFD0644-A87B-48D1-857A-DC8719EC3A60}"/>
    <dgm:cxn modelId="{CB826B1E-81FE-4E79-8C72-4C70C0D79E65}" srcId="{D2F258A5-5FBE-4743-817F-95E88208E1D8}" destId="{18A8A43E-D0A7-478F-B9B2-D171819EF220}" srcOrd="1" destOrd="0" parTransId="{BFA4CBCC-9004-48D3-B01C-976B2873D0AB}" sibTransId="{B52636EC-0CBF-42E2-A855-B5767D945BD7}"/>
    <dgm:cxn modelId="{EECABD22-0954-49A5-BFC1-DFEBBD823DAE}" type="presOf" srcId="{18A8A43E-D0A7-478F-B9B2-D171819EF220}" destId="{A30EF93F-FE33-4751-B679-CFA67B559969}" srcOrd="0" destOrd="0" presId="urn:microsoft.com/office/officeart/2009/3/layout/StepUpProcess"/>
    <dgm:cxn modelId="{CECA7225-1E55-4774-AD34-94BCE34C50A8}" type="presOf" srcId="{00E9B38F-9AA5-48D9-8390-184AF21CC93C}" destId="{B96028D3-68C6-4EC0-92A6-E48412B39CCA}" srcOrd="0" destOrd="0" presId="urn:microsoft.com/office/officeart/2009/3/layout/StepUpProcess"/>
    <dgm:cxn modelId="{7C175362-78FB-4B01-A2FA-D3287630F1A6}" srcId="{5A9DA521-AA75-4FAD-B7EC-32D3C63E8053}" destId="{0D79289A-4352-4C83-B05C-6873B4B89D85}" srcOrd="0" destOrd="0" parTransId="{5280C0DD-6FEB-4C5E-A6A5-C6270E1219FA}" sibTransId="{136AF9D0-0BB5-46CF-ACD0-288DA5182FA1}"/>
    <dgm:cxn modelId="{1E6AEF63-0B1B-4384-BC52-10D4BEB9A7D4}" srcId="{D2F258A5-5FBE-4743-817F-95E88208E1D8}" destId="{4EC420FF-D981-4D00-A14D-5AB390ADDEF7}" srcOrd="6" destOrd="0" parTransId="{A1B7BC96-AE64-4436-BC56-D7F2CA2B2536}" sibTransId="{1F741927-33DD-4FDB-A59B-47BC21DE8971}"/>
    <dgm:cxn modelId="{AFC1A064-9C9F-494E-8A27-499C819CCE23}" srcId="{D2F258A5-5FBE-4743-817F-95E88208E1D8}" destId="{5A9DA521-AA75-4FAD-B7EC-32D3C63E8053}" srcOrd="2" destOrd="0" parTransId="{37AD8D3C-9A83-4D2B-ABB2-2E2F1A60E017}" sibTransId="{49658DB0-66FE-4102-BD32-03F72C4DBD08}"/>
    <dgm:cxn modelId="{EEE9B16B-1139-4993-B0F1-15F2E16FA132}" type="presOf" srcId="{FBAFE4CD-E084-421D-88D8-6BF6ACCA547B}" destId="{EED3C87A-FE2D-4DCD-A4F9-49DDD7C04269}" srcOrd="0" destOrd="1" presId="urn:microsoft.com/office/officeart/2009/3/layout/StepUpProcess"/>
    <dgm:cxn modelId="{150CE371-90A6-4192-9A15-6F1C360C1A42}" type="presOf" srcId="{5A9DA521-AA75-4FAD-B7EC-32D3C63E8053}" destId="{2A66FC55-0F39-440D-9C8C-0A93CF71352A}" srcOrd="0" destOrd="0" presId="urn:microsoft.com/office/officeart/2009/3/layout/StepUpProcess"/>
    <dgm:cxn modelId="{39318F86-384F-4F4D-8EAA-562E242694CA}" type="presOf" srcId="{D2F258A5-5FBE-4743-817F-95E88208E1D8}" destId="{FF64FCD2-F649-4BBF-8B92-A05E96CB4A63}" srcOrd="0" destOrd="0" presId="urn:microsoft.com/office/officeart/2009/3/layout/StepUpProcess"/>
    <dgm:cxn modelId="{E397AE86-EFA8-4EA8-8F32-3B8F5E5EA231}" srcId="{FDC5BA30-4C6F-46D7-BE9C-E9D83F6D3CCC}" destId="{8A059488-EE7F-4D94-A056-85AF4F85EFDF}" srcOrd="0" destOrd="0" parTransId="{2AD8EFB7-A24A-422F-B72F-E8A2DAE1CCF6}" sibTransId="{10EA6A9D-A870-4C02-B032-0C2BE3A718B0}"/>
    <dgm:cxn modelId="{3D5AD4A2-1D1D-4B80-952C-F849234FDFE9}" srcId="{D2F258A5-5FBE-4743-817F-95E88208E1D8}" destId="{36F80B2E-0368-47AC-92C5-4D357787BD84}" srcOrd="0" destOrd="0" parTransId="{DD6A07E4-12D9-481F-B6F4-A67537714A14}" sibTransId="{77E77DF5-4E1C-4694-9686-A0D9CB33B0C6}"/>
    <dgm:cxn modelId="{E3156DA5-CE29-4531-AFD6-8B53A504DA85}" type="presOf" srcId="{5F223A7D-C416-410B-9411-F5110BA2D27B}" destId="{E3EFD920-EA3A-49EE-AB6C-03C515D065D4}" srcOrd="0" destOrd="1" presId="urn:microsoft.com/office/officeart/2009/3/layout/StepUpProcess"/>
    <dgm:cxn modelId="{E287D6A5-E78F-472C-AB79-2314182EB014}" type="presOf" srcId="{FDC5BA30-4C6F-46D7-BE9C-E9D83F6D3CCC}" destId="{0AB65147-485E-48A6-9CDD-3CB7259DFB4E}" srcOrd="0" destOrd="0" presId="urn:microsoft.com/office/officeart/2009/3/layout/StepUpProcess"/>
    <dgm:cxn modelId="{D8484FA7-42AB-407B-A727-47E4D9942322}" type="presOf" srcId="{4EC420FF-D981-4D00-A14D-5AB390ADDEF7}" destId="{4ADF0145-6F86-459F-AA40-AC13C5DB7512}" srcOrd="0" destOrd="0" presId="urn:microsoft.com/office/officeart/2009/3/layout/StepUpProcess"/>
    <dgm:cxn modelId="{43C3FAAC-CA05-41C1-8ACE-49A03BF37FDD}" type="presOf" srcId="{0428E8CD-06F0-4A7F-9228-311BD3FCC204}" destId="{B96028D3-68C6-4EC0-92A6-E48412B39CCA}" srcOrd="0" destOrd="1" presId="urn:microsoft.com/office/officeart/2009/3/layout/StepUpProcess"/>
    <dgm:cxn modelId="{2FB16BAD-970F-425C-B725-6FD7633CCD49}" srcId="{36F80B2E-0368-47AC-92C5-4D357787BD84}" destId="{FBAFE4CD-E084-421D-88D8-6BF6ACCA547B}" srcOrd="0" destOrd="0" parTransId="{1C133A29-CB47-4527-BE39-68F0D6B183F3}" sibTransId="{9244777D-7513-441E-A5C8-3EC28C6DFE57}"/>
    <dgm:cxn modelId="{936F49AE-09F5-46E4-A2FB-8D7EED491B9A}" srcId="{D2F258A5-5FBE-4743-817F-95E88208E1D8}" destId="{00E9B38F-9AA5-48D9-8390-184AF21CC93C}" srcOrd="3" destOrd="0" parTransId="{71FF853A-205D-4927-82E1-8C87FE1D852A}" sibTransId="{5ADB1C6C-EED2-4046-AA28-7AC682B2BDB7}"/>
    <dgm:cxn modelId="{13CD98B8-DC6A-45E7-A33B-95A6768C87B0}" type="presOf" srcId="{8A059488-EE7F-4D94-A056-85AF4F85EFDF}" destId="{0AB65147-485E-48A6-9CDD-3CB7259DFB4E}" srcOrd="0" destOrd="1" presId="urn:microsoft.com/office/officeart/2009/3/layout/StepUpProcess"/>
    <dgm:cxn modelId="{B4D447BE-BFDD-49D2-B941-A506880AD4B4}" type="presOf" srcId="{240F5485-AB75-4040-A18A-4C83DAC7B6E6}" destId="{A30EF93F-FE33-4751-B679-CFA67B559969}" srcOrd="0" destOrd="1" presId="urn:microsoft.com/office/officeart/2009/3/layout/StepUpProcess"/>
    <dgm:cxn modelId="{8FD1E7CC-2CAB-4E72-B85A-C1F1DC50701E}" srcId="{00E9B38F-9AA5-48D9-8390-184AF21CC93C}" destId="{0428E8CD-06F0-4A7F-9228-311BD3FCC204}" srcOrd="0" destOrd="0" parTransId="{A8E8EF2E-9DBA-4173-B197-EE214AB5E7C4}" sibTransId="{8F7C3F46-5645-4AE3-AEDD-5086188A7FA8}"/>
    <dgm:cxn modelId="{3177A5D1-F3DF-4BE4-8463-F9747C565445}" type="presOf" srcId="{EF36F30E-CA4B-4356-8C8B-4F322408E528}" destId="{E3EFD920-EA3A-49EE-AB6C-03C515D065D4}" srcOrd="0" destOrd="0" presId="urn:microsoft.com/office/officeart/2009/3/layout/StepUpProcess"/>
    <dgm:cxn modelId="{481C6ED9-9ACB-4397-920B-5656C94D1E5B}" srcId="{18A8A43E-D0A7-478F-B9B2-D171819EF220}" destId="{240F5485-AB75-4040-A18A-4C83DAC7B6E6}" srcOrd="0" destOrd="0" parTransId="{97E112BF-0B6D-4125-B62D-A3497A97AFBC}" sibTransId="{A9B57903-F504-4D47-9D42-FEC31BE61C95}"/>
    <dgm:cxn modelId="{E72821E0-C78A-452B-B4D0-326F95121148}" type="presOf" srcId="{0D79289A-4352-4C83-B05C-6873B4B89D85}" destId="{2A66FC55-0F39-440D-9C8C-0A93CF71352A}" srcOrd="0" destOrd="1" presId="urn:microsoft.com/office/officeart/2009/3/layout/StepUpProcess"/>
    <dgm:cxn modelId="{D942EBE1-D52E-4C62-A837-6834E2F6E95F}" srcId="{D2F258A5-5FBE-4743-817F-95E88208E1D8}" destId="{FDC5BA30-4C6F-46D7-BE9C-E9D83F6D3CCC}" srcOrd="4" destOrd="0" parTransId="{F0C15412-8805-45FE-ABA8-36E4ACBFD73B}" sibTransId="{1D04C13B-BC7E-441C-B83C-E5CD5092F1D1}"/>
    <dgm:cxn modelId="{4BD043FB-04E3-438E-B594-0DEFC388FA28}" type="presOf" srcId="{36F80B2E-0368-47AC-92C5-4D357787BD84}" destId="{EED3C87A-FE2D-4DCD-A4F9-49DDD7C04269}" srcOrd="0" destOrd="0" presId="urn:microsoft.com/office/officeart/2009/3/layout/StepUpProcess"/>
    <dgm:cxn modelId="{78C2B1EB-5629-4935-8581-4651E3FEE630}" type="presParOf" srcId="{FF64FCD2-F649-4BBF-8B92-A05E96CB4A63}" destId="{DF761244-9EB6-4DA3-BF56-846C9EB39033}" srcOrd="0" destOrd="0" presId="urn:microsoft.com/office/officeart/2009/3/layout/StepUpProcess"/>
    <dgm:cxn modelId="{A3718BB1-2508-412F-B598-85BE61D0F642}" type="presParOf" srcId="{DF761244-9EB6-4DA3-BF56-846C9EB39033}" destId="{79E916ED-A236-42F2-9243-45014BC919D8}" srcOrd="0" destOrd="0" presId="urn:microsoft.com/office/officeart/2009/3/layout/StepUpProcess"/>
    <dgm:cxn modelId="{5278E161-F931-4C92-A979-9670BCD8669F}" type="presParOf" srcId="{DF761244-9EB6-4DA3-BF56-846C9EB39033}" destId="{EED3C87A-FE2D-4DCD-A4F9-49DDD7C04269}" srcOrd="1" destOrd="0" presId="urn:microsoft.com/office/officeart/2009/3/layout/StepUpProcess"/>
    <dgm:cxn modelId="{04CF583B-F74A-4FED-853B-A7BE899AF2F7}" type="presParOf" srcId="{DF761244-9EB6-4DA3-BF56-846C9EB39033}" destId="{BAB316A6-4C8F-4BD9-905E-171FA18B97FF}" srcOrd="2" destOrd="0" presId="urn:microsoft.com/office/officeart/2009/3/layout/StepUpProcess"/>
    <dgm:cxn modelId="{2D42C485-961B-48AE-8074-07EACB0A9594}" type="presParOf" srcId="{FF64FCD2-F649-4BBF-8B92-A05E96CB4A63}" destId="{B98BECA4-F350-4F46-8310-DE87BB3134C6}" srcOrd="1" destOrd="0" presId="urn:microsoft.com/office/officeart/2009/3/layout/StepUpProcess"/>
    <dgm:cxn modelId="{1F2FE0CC-0C72-4DFE-90F8-43B896AA934E}" type="presParOf" srcId="{B98BECA4-F350-4F46-8310-DE87BB3134C6}" destId="{577DD195-DFC5-401D-A15D-2E18096C2D89}" srcOrd="0" destOrd="0" presId="urn:microsoft.com/office/officeart/2009/3/layout/StepUpProcess"/>
    <dgm:cxn modelId="{0BE224AC-BDD7-4AAB-9CC1-20EC90EC6B9C}" type="presParOf" srcId="{FF64FCD2-F649-4BBF-8B92-A05E96CB4A63}" destId="{BD8B68E2-5525-4B76-9F0A-4C5BA6D78EC4}" srcOrd="2" destOrd="0" presId="urn:microsoft.com/office/officeart/2009/3/layout/StepUpProcess"/>
    <dgm:cxn modelId="{6CD0BC86-7796-4F1D-ABDA-9AD31BF6D90E}" type="presParOf" srcId="{BD8B68E2-5525-4B76-9F0A-4C5BA6D78EC4}" destId="{AFD49D24-F98F-4E62-BA2F-7AA2ED7B0365}" srcOrd="0" destOrd="0" presId="urn:microsoft.com/office/officeart/2009/3/layout/StepUpProcess"/>
    <dgm:cxn modelId="{CA7F911D-2E5F-4623-A0E6-75139F6AB11E}" type="presParOf" srcId="{BD8B68E2-5525-4B76-9F0A-4C5BA6D78EC4}" destId="{A30EF93F-FE33-4751-B679-CFA67B559969}" srcOrd="1" destOrd="0" presId="urn:microsoft.com/office/officeart/2009/3/layout/StepUpProcess"/>
    <dgm:cxn modelId="{084B0ABF-7DF8-4CA5-B8D5-958B66639446}" type="presParOf" srcId="{BD8B68E2-5525-4B76-9F0A-4C5BA6D78EC4}" destId="{11160BC0-689B-4F34-81C7-DE33B1E67F66}" srcOrd="2" destOrd="0" presId="urn:microsoft.com/office/officeart/2009/3/layout/StepUpProcess"/>
    <dgm:cxn modelId="{68867217-8E79-41A7-90EE-55AC50AA58B0}" type="presParOf" srcId="{FF64FCD2-F649-4BBF-8B92-A05E96CB4A63}" destId="{DE180A6C-D7CB-4983-BEBE-5EED1D41FEAC}" srcOrd="3" destOrd="0" presId="urn:microsoft.com/office/officeart/2009/3/layout/StepUpProcess"/>
    <dgm:cxn modelId="{FD23C236-3456-4AD4-8012-A19A66007B12}" type="presParOf" srcId="{DE180A6C-D7CB-4983-BEBE-5EED1D41FEAC}" destId="{84A65C44-FBB6-4C0A-BE78-B4A86F2D6003}" srcOrd="0" destOrd="0" presId="urn:microsoft.com/office/officeart/2009/3/layout/StepUpProcess"/>
    <dgm:cxn modelId="{0CAA8EAB-ABD5-442B-A6B4-6C9B2DB6E816}" type="presParOf" srcId="{FF64FCD2-F649-4BBF-8B92-A05E96CB4A63}" destId="{9D16F6B5-CD6F-47C8-B0C3-CDCB883328A5}" srcOrd="4" destOrd="0" presId="urn:microsoft.com/office/officeart/2009/3/layout/StepUpProcess"/>
    <dgm:cxn modelId="{0A1BE292-812F-4704-9BC6-81B473DC5D7C}" type="presParOf" srcId="{9D16F6B5-CD6F-47C8-B0C3-CDCB883328A5}" destId="{739D24D5-7F4A-42E8-89C1-731EFEEAB94D}" srcOrd="0" destOrd="0" presId="urn:microsoft.com/office/officeart/2009/3/layout/StepUpProcess"/>
    <dgm:cxn modelId="{642F105C-8EAA-4091-BFD4-B9898ADCC00D}" type="presParOf" srcId="{9D16F6B5-CD6F-47C8-B0C3-CDCB883328A5}" destId="{2A66FC55-0F39-440D-9C8C-0A93CF71352A}" srcOrd="1" destOrd="0" presId="urn:microsoft.com/office/officeart/2009/3/layout/StepUpProcess"/>
    <dgm:cxn modelId="{B62FE2D0-87E4-41E8-ACB0-4F2DC50F312E}" type="presParOf" srcId="{9D16F6B5-CD6F-47C8-B0C3-CDCB883328A5}" destId="{98C26EC8-890C-4B33-BA72-F48210E194B1}" srcOrd="2" destOrd="0" presId="urn:microsoft.com/office/officeart/2009/3/layout/StepUpProcess"/>
    <dgm:cxn modelId="{2BE44C11-CAFD-4B92-8964-39E541BF8F5D}" type="presParOf" srcId="{FF64FCD2-F649-4BBF-8B92-A05E96CB4A63}" destId="{8C566881-0C6A-4138-A3E4-8F5526287995}" srcOrd="5" destOrd="0" presId="urn:microsoft.com/office/officeart/2009/3/layout/StepUpProcess"/>
    <dgm:cxn modelId="{25F58AA8-F10A-4B5E-BB09-8E0FCB4468D2}" type="presParOf" srcId="{8C566881-0C6A-4138-A3E4-8F5526287995}" destId="{FCBC16D6-B0E1-4B72-B926-C3616EEB9230}" srcOrd="0" destOrd="0" presId="urn:microsoft.com/office/officeart/2009/3/layout/StepUpProcess"/>
    <dgm:cxn modelId="{08BB9066-417E-49AF-B1BA-758F7D5ED1B7}" type="presParOf" srcId="{FF64FCD2-F649-4BBF-8B92-A05E96CB4A63}" destId="{2E8B6279-6C47-424A-9F3C-1FFF5BACEB84}" srcOrd="6" destOrd="0" presId="urn:microsoft.com/office/officeart/2009/3/layout/StepUpProcess"/>
    <dgm:cxn modelId="{6732E43F-FDDC-4443-9090-CF43FA549CF7}" type="presParOf" srcId="{2E8B6279-6C47-424A-9F3C-1FFF5BACEB84}" destId="{D81F9621-2FA0-4C08-80F9-6AB8430432E5}" srcOrd="0" destOrd="0" presId="urn:microsoft.com/office/officeart/2009/3/layout/StepUpProcess"/>
    <dgm:cxn modelId="{FFF8009E-152A-4B79-8303-BFB265D2CE2E}" type="presParOf" srcId="{2E8B6279-6C47-424A-9F3C-1FFF5BACEB84}" destId="{B96028D3-68C6-4EC0-92A6-E48412B39CCA}" srcOrd="1" destOrd="0" presId="urn:microsoft.com/office/officeart/2009/3/layout/StepUpProcess"/>
    <dgm:cxn modelId="{83384F52-93E4-4ED9-A2D7-7E513B711D8B}" type="presParOf" srcId="{2E8B6279-6C47-424A-9F3C-1FFF5BACEB84}" destId="{89140644-91DA-4607-9D5F-CF0E6E1B5CFE}" srcOrd="2" destOrd="0" presId="urn:microsoft.com/office/officeart/2009/3/layout/StepUpProcess"/>
    <dgm:cxn modelId="{0D1DFFBF-A007-4762-B239-5125ADBB7CC4}" type="presParOf" srcId="{FF64FCD2-F649-4BBF-8B92-A05E96CB4A63}" destId="{2AC1C9CA-AD74-4CE2-9FFB-EBBBA57DDBF0}" srcOrd="7" destOrd="0" presId="urn:microsoft.com/office/officeart/2009/3/layout/StepUpProcess"/>
    <dgm:cxn modelId="{B609A345-ADA3-4079-B3DE-95BB16ADEE39}" type="presParOf" srcId="{2AC1C9CA-AD74-4CE2-9FFB-EBBBA57DDBF0}" destId="{7C5EB033-4067-4107-A248-F550F2F6C779}" srcOrd="0" destOrd="0" presId="urn:microsoft.com/office/officeart/2009/3/layout/StepUpProcess"/>
    <dgm:cxn modelId="{67FAE507-EC97-4FD5-A451-61E1026C2557}" type="presParOf" srcId="{FF64FCD2-F649-4BBF-8B92-A05E96CB4A63}" destId="{40CA725B-456F-44C8-83A5-F08363B333E7}" srcOrd="8" destOrd="0" presId="urn:microsoft.com/office/officeart/2009/3/layout/StepUpProcess"/>
    <dgm:cxn modelId="{A43BAA25-A1F3-48EE-96CB-374B95D0D3DA}" type="presParOf" srcId="{40CA725B-456F-44C8-83A5-F08363B333E7}" destId="{DE68C4A4-191B-4E15-9DB5-D6CFB6BFCE7D}" srcOrd="0" destOrd="0" presId="urn:microsoft.com/office/officeart/2009/3/layout/StepUpProcess"/>
    <dgm:cxn modelId="{3B549F6F-A09E-4D22-B65B-9C9CFAB99472}" type="presParOf" srcId="{40CA725B-456F-44C8-83A5-F08363B333E7}" destId="{0AB65147-485E-48A6-9CDD-3CB7259DFB4E}" srcOrd="1" destOrd="0" presId="urn:microsoft.com/office/officeart/2009/3/layout/StepUpProcess"/>
    <dgm:cxn modelId="{B8FF45E5-9354-4F8B-BF84-3980E92487C6}" type="presParOf" srcId="{40CA725B-456F-44C8-83A5-F08363B333E7}" destId="{7B5AA66A-2BF2-4F90-AD39-A50297987FB6}" srcOrd="2" destOrd="0" presId="urn:microsoft.com/office/officeart/2009/3/layout/StepUpProcess"/>
    <dgm:cxn modelId="{C9C5309A-E2AC-4334-98E0-0698FA91EDA7}" type="presParOf" srcId="{FF64FCD2-F649-4BBF-8B92-A05E96CB4A63}" destId="{D00280A8-856D-44ED-B309-6C8E3D57C037}" srcOrd="9" destOrd="0" presId="urn:microsoft.com/office/officeart/2009/3/layout/StepUpProcess"/>
    <dgm:cxn modelId="{CD06FEAF-8829-4E43-8ADE-2D7E87AE744A}" type="presParOf" srcId="{D00280A8-856D-44ED-B309-6C8E3D57C037}" destId="{AB5300AD-2F98-4BB5-8FFB-B44D2CEA2CB1}" srcOrd="0" destOrd="0" presId="urn:microsoft.com/office/officeart/2009/3/layout/StepUpProcess"/>
    <dgm:cxn modelId="{A708CA49-37CA-4259-9A12-839D36543381}" type="presParOf" srcId="{FF64FCD2-F649-4BBF-8B92-A05E96CB4A63}" destId="{53619789-B70F-4CF5-AFDA-398992A283FE}" srcOrd="10" destOrd="0" presId="urn:microsoft.com/office/officeart/2009/3/layout/StepUpProcess"/>
    <dgm:cxn modelId="{1A28F946-E806-4450-AB3B-925396F53538}" type="presParOf" srcId="{53619789-B70F-4CF5-AFDA-398992A283FE}" destId="{1B05909E-BE58-43AC-9EFA-1E49AC23669E}" srcOrd="0" destOrd="0" presId="urn:microsoft.com/office/officeart/2009/3/layout/StepUpProcess"/>
    <dgm:cxn modelId="{908EEFCF-0C89-4C46-9E25-C6F599E093E5}" type="presParOf" srcId="{53619789-B70F-4CF5-AFDA-398992A283FE}" destId="{E3EFD920-EA3A-49EE-AB6C-03C515D065D4}" srcOrd="1" destOrd="0" presId="urn:microsoft.com/office/officeart/2009/3/layout/StepUpProcess"/>
    <dgm:cxn modelId="{6A02CF26-AB1E-4EEC-8F5F-5EB2DC2025D6}" type="presParOf" srcId="{53619789-B70F-4CF5-AFDA-398992A283FE}" destId="{E9C85E9F-78A5-4574-93EE-9D2CDFBA7A0B}" srcOrd="2" destOrd="0" presId="urn:microsoft.com/office/officeart/2009/3/layout/StepUpProcess"/>
    <dgm:cxn modelId="{1591682A-2BDF-448A-8158-1F4FB04ABCE9}" type="presParOf" srcId="{FF64FCD2-F649-4BBF-8B92-A05E96CB4A63}" destId="{A9C3FBD3-2124-4856-8226-9D2C740DF519}" srcOrd="11" destOrd="0" presId="urn:microsoft.com/office/officeart/2009/3/layout/StepUpProcess"/>
    <dgm:cxn modelId="{063F4B12-9757-4A46-9ED5-9E624F074555}" type="presParOf" srcId="{A9C3FBD3-2124-4856-8226-9D2C740DF519}" destId="{D8ABEBB6-3041-4881-9841-07551CED73F4}" srcOrd="0" destOrd="0" presId="urn:microsoft.com/office/officeart/2009/3/layout/StepUpProcess"/>
    <dgm:cxn modelId="{92DC322B-1453-4F36-BB2A-FD095AF528C6}" type="presParOf" srcId="{FF64FCD2-F649-4BBF-8B92-A05E96CB4A63}" destId="{B81736C0-B295-4168-A070-B7BBB4D8A910}" srcOrd="12" destOrd="0" presId="urn:microsoft.com/office/officeart/2009/3/layout/StepUpProcess"/>
    <dgm:cxn modelId="{2DFFC017-6AC9-4ABD-B819-948DDDC8F46E}" type="presParOf" srcId="{B81736C0-B295-4168-A070-B7BBB4D8A910}" destId="{C25BC005-373C-49DB-855A-9C630B7DF79B}" srcOrd="0" destOrd="0" presId="urn:microsoft.com/office/officeart/2009/3/layout/StepUpProcess"/>
    <dgm:cxn modelId="{0A82F7C6-474D-4AB7-97E1-8B2EECD72124}" type="presParOf" srcId="{B81736C0-B295-4168-A070-B7BBB4D8A910}" destId="{4ADF0145-6F86-459F-AA40-AC13C5DB7512}" srcOrd="1" destOrd="0" presId="urn:microsoft.com/office/officeart/2009/3/layout/StepUp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6040120" cy="2934970"/>
        <a:chOff x="0" y="0"/>
        <a:chExt cx="6040120" cy="2934970"/>
      </a:xfrm>
    </dsp:grpSpPr>
    <dsp:sp modelId="{89A03385-4A8F-4F73-8EC0-3A989C5D2D77}">
      <dsp:nvSpPr>
        <dsp:cNvPr id="3" name="矩形 2"/>
        <dsp:cNvSpPr/>
      </dsp:nvSpPr>
      <dsp:spPr bwMode="white">
        <a:xfrm>
          <a:off x="3124310" y="1502858"/>
          <a:ext cx="2257672" cy="1354603"/>
        </a:xfrm>
        <a:prstGeom prst="rect">
          <a:avLst/>
        </a:prstGeom>
      </dsp:spPr>
      <dsp:style>
        <a:lnRef idx="2">
          <a:schemeClr val="lt1"/>
        </a:lnRef>
        <a:fillRef idx="1">
          <a:schemeClr val="accent5"/>
        </a:fillRef>
        <a:effectRef idx="0">
          <a:scrgbClr r="0" g="0" b="0"/>
        </a:effectRef>
        <a:fontRef idx="minor">
          <a:schemeClr val="lt1"/>
        </a:fontRef>
      </dsp:style>
      <dsp:txBody>
        <a:bodyPr vert="horz" wrap="square" lIns="60960" tIns="60960" rIns="60960" bIns="609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ltLang="en-US" dirty="0"/>
            <a:t>四</a:t>
          </a:r>
          <a:r>
            <a:rPr lang="zh-CN" altLang="en-US" dirty="0"/>
            <a:t>：</a:t>
          </a:r>
          <a:r>
            <a:rPr lang="zh-CN" altLang="en-US" b="0" i="0" dirty="0"/>
            <a:t>根据中国交通运输部的测算，交通拥堵给</a:t>
          </a:r>
          <a:r>
            <a:rPr lang="en-US" altLang="zh-CN" b="0" i="0" dirty="0"/>
            <a:t>GDP</a:t>
          </a:r>
          <a:r>
            <a:rPr lang="zh-CN" altLang="en-US" b="0" i="0" dirty="0"/>
            <a:t>带来的损失高达</a:t>
          </a:r>
          <a:r>
            <a:rPr lang="en-US" altLang="zh-CN" b="0" i="0" dirty="0"/>
            <a:t>5%</a:t>
          </a:r>
          <a:r>
            <a:rPr lang="zh-CN" altLang="en-US" b="0" i="0" dirty="0"/>
            <a:t>到</a:t>
          </a:r>
          <a:r>
            <a:rPr lang="en-US" altLang="zh-CN" b="0" i="0" dirty="0"/>
            <a:t>8%</a:t>
          </a:r>
          <a:r>
            <a:rPr lang="zh-CN" altLang="en-US" b="0" i="0" dirty="0"/>
            <a:t>。</a:t>
          </a:r>
          <a:endParaRPr lang="zh-CN" altLang="en-US" dirty="0"/>
        </a:p>
      </dsp:txBody>
      <dsp:txXfrm>
        <a:off x="3124310" y="1502858"/>
        <a:ext cx="2257672" cy="1354603"/>
      </dsp:txXfrm>
    </dsp:sp>
    <dsp:sp modelId="{C77FFD8D-E1C9-4025-9994-9C7F29C97D89}">
      <dsp:nvSpPr>
        <dsp:cNvPr id="4" name="矩形 3"/>
        <dsp:cNvSpPr/>
      </dsp:nvSpPr>
      <dsp:spPr bwMode="white">
        <a:xfrm>
          <a:off x="664012" y="1513045"/>
          <a:ext cx="2257672" cy="1354603"/>
        </a:xfrm>
        <a:prstGeom prst="rect">
          <a:avLst/>
        </a:prstGeom>
      </dsp:spPr>
      <dsp:style>
        <a:lnRef idx="2">
          <a:schemeClr val="lt1"/>
        </a:lnRef>
        <a:fillRef idx="1">
          <a:schemeClr val="accent5"/>
        </a:fillRef>
        <a:effectRef idx="0">
          <a:scrgbClr r="0" g="0" b="0"/>
        </a:effectRef>
        <a:fontRef idx="minor">
          <a:schemeClr val="lt1"/>
        </a:fontRef>
      </dsp:style>
      <dsp:txBody>
        <a:bodyPr vert="horz" wrap="square" lIns="64769" tIns="64769" rIns="64769" bIns="64769"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ltLang="en-US" sz="1700" dirty="0"/>
            <a:t> </a:t>
          </a:r>
          <a:r>
            <a:rPr lang="zh-CN" altLang="en-US" sz="1700" dirty="0"/>
            <a:t>三</a:t>
          </a:r>
          <a:r>
            <a:rPr lang="zh-CN" altLang="en-US" sz="1800" dirty="0"/>
            <a:t>：</a:t>
          </a:r>
          <a:r>
            <a:rPr sz="1800" dirty="0">
              <a:latin typeface="+mj-ea"/>
              <a:ea typeface="+mj-ea"/>
              <a:cs typeface="Arial" panose="020B0604020202020204" pitchFamily="34" charset="0"/>
              <a:sym typeface="+mn-ea"/>
            </a:rPr>
            <a:t>交通信号控制反应迟钝，无法及时调整</a:t>
          </a:r>
          <a:r>
            <a:rPr lang="zh-CN" sz="1800" dirty="0">
              <a:latin typeface="+mj-ea"/>
              <a:ea typeface="+mj-ea"/>
              <a:cs typeface="Arial" panose="020B0604020202020204" pitchFamily="34" charset="0"/>
              <a:sym typeface="+mn-ea"/>
            </a:rPr>
            <a:t>，</a:t>
          </a:r>
          <a:r>
            <a:rPr lang="zh-CN" sz="1800" dirty="0">
              <a:latin typeface="+mj-ea"/>
              <a:ea typeface="+mj-ea"/>
              <a:cs typeface="Arial" panose="020B0604020202020204" pitchFamily="34" charset="0"/>
              <a:sym typeface="+mn-ea"/>
            </a:rPr>
            <a:t>造成</a:t>
          </a:r>
          <a:r>
            <a:rPr lang="zh-CN" sz="1800" dirty="0">
              <a:latin typeface="+mj-ea"/>
              <a:ea typeface="+mj-ea"/>
              <a:cs typeface="Arial" panose="020B0604020202020204" pitchFamily="34" charset="0"/>
              <a:sym typeface="+mn-ea"/>
            </a:rPr>
            <a:t>交通</a:t>
          </a:r>
          <a:r>
            <a:rPr lang="zh-CN" sz="1800" dirty="0">
              <a:latin typeface="+mj-ea"/>
              <a:ea typeface="+mj-ea"/>
              <a:cs typeface="Arial" panose="020B0604020202020204" pitchFamily="34" charset="0"/>
              <a:sym typeface="+mn-ea"/>
            </a:rPr>
            <a:t>拥堵。</a:t>
          </a:r>
          <a:endParaRPr lang="zh-CN" sz="1800" dirty="0">
            <a:latin typeface="+mj-ea"/>
            <a:ea typeface="+mj-ea"/>
            <a:cs typeface="Arial" panose="020B0604020202020204" pitchFamily="34" charset="0"/>
            <a:sym typeface="+mn-ea"/>
          </a:endParaRPr>
        </a:p>
      </dsp:txBody>
      <dsp:txXfrm>
        <a:off x="664012" y="1513045"/>
        <a:ext cx="2257672" cy="1354603"/>
      </dsp:txXfrm>
    </dsp:sp>
    <dsp:sp modelId="{F362503E-EB9E-48E0-9E63-3B71AC08570F}">
      <dsp:nvSpPr>
        <dsp:cNvPr id="5" name="矩形 4"/>
        <dsp:cNvSpPr/>
      </dsp:nvSpPr>
      <dsp:spPr bwMode="white">
        <a:xfrm>
          <a:off x="3104668" y="26"/>
          <a:ext cx="2257672" cy="1354603"/>
        </a:xfrm>
        <a:prstGeom prst="rect">
          <a:avLst/>
        </a:prstGeom>
      </dsp:spPr>
      <dsp:style>
        <a:lnRef idx="2">
          <a:schemeClr val="lt1"/>
        </a:lnRef>
        <a:fillRef idx="1">
          <a:schemeClr val="accent5"/>
        </a:fillRef>
        <a:effectRef idx="0">
          <a:scrgbClr r="0" g="0" b="0"/>
        </a:effectRef>
        <a:fontRef idx="minor">
          <a:schemeClr val="lt1"/>
        </a:fontRef>
      </dsp:style>
      <dsp:txBody>
        <a:bodyPr vert="horz" wrap="square" lIns="60960" tIns="60960" rIns="60960" bIns="609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ltLang="en-US" dirty="0"/>
            <a:t>二</a:t>
          </a:r>
          <a:r>
            <a:rPr lang="zh-CN" altLang="en-US" dirty="0"/>
            <a:t>：</a:t>
          </a:r>
          <a:r>
            <a:rPr lang="zh-CN" altLang="en-US" dirty="0"/>
            <a:t>在庞大的人流与车流面前，城市交通事故频发，公共交通智能化水平不足。</a:t>
          </a:r>
          <a:endParaRPr lang="zh-CN" altLang="en-US" dirty="0"/>
        </a:p>
      </dsp:txBody>
      <dsp:txXfrm>
        <a:off x="3104668" y="26"/>
        <a:ext cx="2257672" cy="1354603"/>
      </dsp:txXfrm>
    </dsp:sp>
    <dsp:sp modelId="{97509BF7-71EB-41DB-9ED6-0CA6A2897362}">
      <dsp:nvSpPr>
        <dsp:cNvPr id="6" name="矩形 5"/>
        <dsp:cNvSpPr/>
      </dsp:nvSpPr>
      <dsp:spPr bwMode="white">
        <a:xfrm>
          <a:off x="663470" y="0"/>
          <a:ext cx="2257672" cy="1354603"/>
        </a:xfrm>
        <a:prstGeom prst="rect">
          <a:avLst/>
        </a:prstGeom>
      </dsp:spPr>
      <dsp:style>
        <a:lnRef idx="2">
          <a:schemeClr val="lt1"/>
        </a:lnRef>
        <a:fillRef idx="1">
          <a:schemeClr val="accent5"/>
        </a:fillRef>
        <a:effectRef idx="0">
          <a:scrgbClr r="0" g="0" b="0"/>
        </a:effectRef>
        <a:fontRef idx="minor">
          <a:schemeClr val="lt1"/>
        </a:fontRef>
      </dsp:style>
      <dsp:txBody>
        <a:bodyPr vert="horz" wrap="square" lIns="60960" tIns="60960" rIns="60960" bIns="609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ltLang="en-US" dirty="0"/>
            <a:t> </a:t>
          </a:r>
          <a:r>
            <a:rPr lang="zh-CN" altLang="en-US" dirty="0"/>
            <a:t>一</a:t>
          </a:r>
          <a:r>
            <a:rPr lang="zh-CN" altLang="en-US" dirty="0"/>
            <a:t>：</a:t>
          </a:r>
          <a:r>
            <a:rPr lang="zh-CN" altLang="en-US" dirty="0"/>
            <a:t>城市人口逐渐增多，</a:t>
          </a:r>
          <a:r>
            <a:rPr lang="zh-CN" altLang="en-US" dirty="0">
              <a:sym typeface="+mn-ea"/>
            </a:rPr>
            <a:t>全国民用汽车拥有量不断增加，</a:t>
          </a:r>
          <a:r>
            <a:rPr lang="zh-CN" altLang="en-US" dirty="0"/>
            <a:t>城市通行成为人民生活中重要的一环。</a:t>
          </a:r>
          <a:endParaRPr lang="zh-CN" altLang="en-US" dirty="0"/>
        </a:p>
      </dsp:txBody>
      <dsp:txXfrm>
        <a:off x="663470" y="0"/>
        <a:ext cx="2257672" cy="1354603"/>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4936533" cy="3034956"/>
        <a:chOff x="0" y="0"/>
        <a:chExt cx="4936533" cy="3034956"/>
      </a:xfrm>
    </dsp:grpSpPr>
    <dsp:sp modelId="{DB88AB16-AA4C-4E44-BDB8-5121DCF1F9D0}">
      <dsp:nvSpPr>
        <dsp:cNvPr id="3" name="单圆角矩形 2"/>
        <dsp:cNvSpPr/>
      </dsp:nvSpPr>
      <dsp:spPr bwMode="white">
        <a:xfrm rot="16200000">
          <a:off x="497954" y="-475394"/>
          <a:ext cx="1517478" cy="2468267"/>
        </a:xfrm>
        <a:prstGeom prst="round1Rect">
          <a:avLst/>
        </a:prstGeom>
      </dsp:spPr>
      <dsp:style>
        <a:lnRef idx="2">
          <a:schemeClr val="lt1"/>
        </a:lnRef>
        <a:fillRef idx="1">
          <a:schemeClr val="accent2"/>
        </a:fillRef>
        <a:effectRef idx="0">
          <a:scrgbClr r="0" g="0" b="0"/>
        </a:effectRef>
        <a:fontRef idx="minor">
          <a:schemeClr val="lt1"/>
        </a:fontRef>
      </dsp:style>
      <dsp:txBody>
        <a:bodyPr rot="5400000" lIns="170688" tIns="170688" rIns="170688" bIns="170688"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dirty="0"/>
            <a:t>基于理论</a:t>
          </a:r>
        </a:p>
      </dsp:txBody>
      <dsp:txXfrm rot="16200000">
        <a:off x="497954" y="-475394"/>
        <a:ext cx="1517478" cy="2468267"/>
      </dsp:txXfrm>
    </dsp:sp>
    <dsp:sp modelId="{476F47C5-90B8-4C0D-9CF0-1E84375D74B8}">
      <dsp:nvSpPr>
        <dsp:cNvPr id="4" name="单圆角矩形 3"/>
        <dsp:cNvSpPr/>
      </dsp:nvSpPr>
      <dsp:spPr bwMode="white">
        <a:xfrm>
          <a:off x="2468267" y="0"/>
          <a:ext cx="2468267" cy="1517478"/>
        </a:xfrm>
        <a:prstGeom prst="round1Rect">
          <a:avLst/>
        </a:prstGeom>
      </dsp:spPr>
      <dsp:style>
        <a:lnRef idx="2">
          <a:schemeClr val="lt1"/>
        </a:lnRef>
        <a:fillRef idx="1">
          <a:schemeClr val="accent3"/>
        </a:fillRef>
        <a:effectRef idx="0">
          <a:scrgbClr r="0" g="0" b="0"/>
        </a:effectRef>
        <a:fontRef idx="minor">
          <a:schemeClr val="lt1"/>
        </a:fontRef>
      </dsp:style>
      <dsp:txBody>
        <a:bodyPr vert="horz" wrap="square" lIns="170688" tIns="170688" rIns="170688" bIns="170688"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dirty="0"/>
            <a:t>需人工</a:t>
          </a:r>
          <a:r>
            <a:rPr lang="zh-CN" altLang="en-US" dirty="0"/>
            <a:t>调控</a:t>
          </a:r>
          <a:endParaRPr lang="zh-CN" altLang="en-US" dirty="0"/>
        </a:p>
      </dsp:txBody>
      <dsp:txXfrm>
        <a:off x="2468267" y="0"/>
        <a:ext cx="2468267" cy="1517478"/>
      </dsp:txXfrm>
    </dsp:sp>
    <dsp:sp modelId="{8EB9D2BC-D1B6-41FD-AE88-56CCA6F3DAFA}">
      <dsp:nvSpPr>
        <dsp:cNvPr id="5" name="单圆角矩形 4"/>
        <dsp:cNvSpPr/>
      </dsp:nvSpPr>
      <dsp:spPr bwMode="white">
        <a:xfrm rot="10800000">
          <a:off x="0" y="1517478"/>
          <a:ext cx="2468267" cy="1517478"/>
        </a:xfrm>
        <a:prstGeom prst="round1Rect">
          <a:avLst/>
        </a:prstGeom>
      </dsp:spPr>
      <dsp:style>
        <a:lnRef idx="2">
          <a:schemeClr val="lt1"/>
        </a:lnRef>
        <a:fillRef idx="1">
          <a:schemeClr val="accent4"/>
        </a:fillRef>
        <a:effectRef idx="0">
          <a:scrgbClr r="0" g="0" b="0"/>
        </a:effectRef>
        <a:fontRef idx="minor">
          <a:schemeClr val="lt1"/>
        </a:fontRef>
      </dsp:style>
      <dsp:txBody>
        <a:bodyPr rot="10800000" lIns="170688" tIns="170688" rIns="170688" bIns="170688"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dirty="0"/>
            <a:t>不具有实时性</a:t>
          </a:r>
        </a:p>
      </dsp:txBody>
      <dsp:txXfrm rot="10800000">
        <a:off x="0" y="1517478"/>
        <a:ext cx="2468267" cy="1517478"/>
      </dsp:txXfrm>
    </dsp:sp>
    <dsp:sp modelId="{7F282AFF-71B0-4958-B189-2AB6BCE61E60}">
      <dsp:nvSpPr>
        <dsp:cNvPr id="6" name="单圆角矩形 5"/>
        <dsp:cNvSpPr/>
      </dsp:nvSpPr>
      <dsp:spPr bwMode="white">
        <a:xfrm rot="5400000">
          <a:off x="2943661" y="1042084"/>
          <a:ext cx="1517478" cy="2468267"/>
        </a:xfrm>
        <a:prstGeom prst="round1Rect">
          <a:avLst/>
        </a:prstGeom>
      </dsp:spPr>
      <dsp:style>
        <a:lnRef idx="2">
          <a:schemeClr val="lt1"/>
        </a:lnRef>
        <a:fillRef idx="1">
          <a:schemeClr val="accent5"/>
        </a:fillRef>
        <a:effectRef idx="0">
          <a:scrgbClr r="0" g="0" b="0"/>
        </a:effectRef>
        <a:fontRef idx="minor">
          <a:schemeClr val="lt1"/>
        </a:fontRef>
      </dsp:style>
      <dsp:txBody>
        <a:bodyPr rot="-5400000" lIns="170688" tIns="170688" rIns="170688" bIns="170688"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dirty="0"/>
            <a:t>识别不精确</a:t>
          </a:r>
        </a:p>
      </dsp:txBody>
      <dsp:txXfrm rot="5400000">
        <a:off x="2943661" y="1042084"/>
        <a:ext cx="1517478" cy="2468267"/>
      </dsp:txXfrm>
    </dsp:sp>
    <dsp:sp modelId="{37E21095-B9C3-42B3-B38C-5B3EC66C1867}">
      <dsp:nvSpPr>
        <dsp:cNvPr id="7" name="圆角矩形 6"/>
        <dsp:cNvSpPr/>
      </dsp:nvSpPr>
      <dsp:spPr bwMode="white">
        <a:xfrm>
          <a:off x="1727787" y="1138109"/>
          <a:ext cx="1480960" cy="758739"/>
        </a:xfrm>
        <a:prstGeom prst="roundRect">
          <a:avLst/>
        </a:prstGeom>
      </dsp:spPr>
      <dsp:style>
        <a:lnRef idx="2">
          <a:schemeClr val="lt1"/>
        </a:lnRef>
        <a:fillRef idx="1">
          <a:schemeClr val="accent2">
            <a:tint val="40000"/>
          </a:schemeClr>
        </a:fillRef>
        <a:effectRef idx="0">
          <a:scrgbClr r="0" g="0" b="0"/>
        </a:effectRef>
        <a:fontRef idx="minor"/>
      </dsp:style>
      <dsp:txBody>
        <a:bodyPr vert="horz" wrap="square" lIns="91439" tIns="91439" rIns="91439" bIns="91439"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dirty="0">
              <a:solidFill>
                <a:schemeClr val="dk1"/>
              </a:solidFill>
            </a:rPr>
            <a:t>道路</a:t>
          </a:r>
          <a:r>
            <a:rPr lang="zh-CN" altLang="en-US" dirty="0">
              <a:solidFill>
                <a:schemeClr val="dk1"/>
              </a:solidFill>
            </a:rPr>
            <a:t>检测</a:t>
          </a:r>
          <a:endParaRPr lang="zh-CN" altLang="en-US" dirty="0">
            <a:solidFill>
              <a:schemeClr val="dk1"/>
            </a:solidFill>
          </a:endParaRPr>
        </a:p>
      </dsp:txBody>
      <dsp:txXfrm>
        <a:off x="1727787" y="1138109"/>
        <a:ext cx="1480960" cy="758739"/>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6964680" cy="4353560"/>
        <a:chOff x="0" y="0"/>
        <a:chExt cx="6964680" cy="4353560"/>
      </a:xfrm>
    </dsp:grpSpPr>
    <dsp:sp modelId="{04E88F7D-F388-4917-8B8D-CA62D288E43F}">
      <dsp:nvSpPr>
        <dsp:cNvPr id="4" name="任意多边形 3"/>
        <dsp:cNvSpPr/>
      </dsp:nvSpPr>
      <dsp:spPr bwMode="white">
        <a:xfrm>
          <a:off x="2080630" y="578406"/>
          <a:ext cx="443488" cy="0"/>
        </a:xfrm>
        <a:custGeom>
          <a:avLst/>
          <a:gdLst/>
          <a:ahLst/>
          <a:cxnLst/>
          <a:pathLst>
            <a:path w="698">
              <a:moveTo>
                <a:pt x="0" y="0"/>
              </a:moveTo>
              <a:lnTo>
                <a:pt x="698" y="0"/>
              </a:lnTo>
            </a:path>
          </a:pathLst>
        </a:custGeom>
        <a:ln>
          <a:tailEnd type="arrow" w="lg" len="med"/>
        </a:ln>
      </dsp:spPr>
      <dsp:style>
        <a:lnRef idx="1">
          <a:schemeClr val="accent1"/>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2080630" y="578406"/>
        <a:ext cx="443488" cy="0"/>
      </dsp:txXfrm>
    </dsp:sp>
    <dsp:sp modelId="{6BA4E395-5670-4815-AA55-2847C1734AA6}">
      <dsp:nvSpPr>
        <dsp:cNvPr id="3" name="矩形 2"/>
        <dsp:cNvSpPr/>
      </dsp:nvSpPr>
      <dsp:spPr bwMode="white">
        <a:xfrm>
          <a:off x="152420" y="-57"/>
          <a:ext cx="1928210" cy="1156926"/>
        </a:xfrm>
        <a:prstGeom prst="rect">
          <a:avLst/>
        </a:prstGeom>
      </dsp:spPr>
      <dsp:style>
        <a:lnRef idx="0">
          <a:schemeClr val="lt1"/>
        </a:lnRef>
        <a:fillRef idx="3">
          <a:schemeClr val="accent1"/>
        </a:fillRef>
        <a:effectRef idx="2">
          <a:scrgbClr r="0" g="0" b="0"/>
        </a:effectRef>
        <a:fontRef idx="minor">
          <a:schemeClr val="lt1"/>
        </a:fontRef>
      </dsp:style>
      <dsp:txBody>
        <a:bodyPr lIns="170688" tIns="170688" rIns="170688" bIns="170688"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b="1" i="0" dirty="0"/>
            <a:t>视频流获取和处理</a:t>
          </a:r>
          <a:endParaRPr lang="zh-CN" altLang="en-US" dirty="0"/>
        </a:p>
      </dsp:txBody>
      <dsp:txXfrm>
        <a:off x="152420" y="-57"/>
        <a:ext cx="1928210" cy="1156926"/>
      </dsp:txXfrm>
    </dsp:sp>
    <dsp:sp modelId="{CAE9C2B5-3100-4136-B81C-8BF323A7FAD5}">
      <dsp:nvSpPr>
        <dsp:cNvPr id="6" name="任意多边形 5"/>
        <dsp:cNvSpPr/>
      </dsp:nvSpPr>
      <dsp:spPr bwMode="white">
        <a:xfrm>
          <a:off x="4452328" y="578406"/>
          <a:ext cx="443488" cy="0"/>
        </a:xfrm>
        <a:custGeom>
          <a:avLst/>
          <a:gdLst/>
          <a:ahLst/>
          <a:cxnLst/>
          <a:pathLst>
            <a:path w="698">
              <a:moveTo>
                <a:pt x="0" y="0"/>
              </a:moveTo>
              <a:lnTo>
                <a:pt x="698" y="0"/>
              </a:lnTo>
            </a:path>
          </a:pathLst>
        </a:custGeom>
        <a:ln>
          <a:tailEnd type="arrow" w="lg" len="med"/>
        </a:ln>
      </dsp:spPr>
      <dsp:style>
        <a:lnRef idx="1">
          <a:schemeClr val="accent1"/>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4452328" y="578406"/>
        <a:ext cx="443488" cy="0"/>
      </dsp:txXfrm>
    </dsp:sp>
    <dsp:sp modelId="{87D6EF7A-614E-4814-90DC-9EE6317EED28}">
      <dsp:nvSpPr>
        <dsp:cNvPr id="5" name="矩形 4"/>
        <dsp:cNvSpPr/>
      </dsp:nvSpPr>
      <dsp:spPr bwMode="white">
        <a:xfrm>
          <a:off x="2524118" y="-57"/>
          <a:ext cx="1928210" cy="1156926"/>
        </a:xfrm>
        <a:prstGeom prst="rect">
          <a:avLst/>
        </a:prstGeom>
      </dsp:spPr>
      <dsp:style>
        <a:lnRef idx="0">
          <a:schemeClr val="lt1"/>
        </a:lnRef>
        <a:fillRef idx="3">
          <a:schemeClr val="accent1"/>
        </a:fillRef>
        <a:effectRef idx="2">
          <a:scrgbClr r="0" g="0" b="0"/>
        </a:effectRef>
        <a:fontRef idx="minor">
          <a:schemeClr val="lt1"/>
        </a:fontRef>
      </dsp:style>
      <dsp:txBody>
        <a:bodyPr lIns="170688" tIns="170688" rIns="170688" bIns="170688"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b="1" i="0" dirty="0"/>
            <a:t>目标物体跟踪和计数</a:t>
          </a:r>
          <a:endParaRPr lang="zh-CN" altLang="en-US" dirty="0"/>
        </a:p>
      </dsp:txBody>
      <dsp:txXfrm>
        <a:off x="2524118" y="-57"/>
        <a:ext cx="1928210" cy="1156926"/>
      </dsp:txXfrm>
    </dsp:sp>
    <dsp:sp modelId="{CF3E6024-B1AA-43F6-A628-C98BE0B4D472}">
      <dsp:nvSpPr>
        <dsp:cNvPr id="8" name="任意多边形 7"/>
        <dsp:cNvSpPr/>
      </dsp:nvSpPr>
      <dsp:spPr bwMode="white">
        <a:xfrm>
          <a:off x="1116525" y="1156869"/>
          <a:ext cx="4743396" cy="441448"/>
        </a:xfrm>
        <a:custGeom>
          <a:avLst/>
          <a:gdLst/>
          <a:ahLst/>
          <a:cxnLst/>
          <a:pathLst>
            <a:path w="7470" h="695">
              <a:moveTo>
                <a:pt x="7470" y="0"/>
              </a:moveTo>
              <a:lnTo>
                <a:pt x="7470" y="348"/>
              </a:lnTo>
              <a:lnTo>
                <a:pt x="0" y="348"/>
              </a:lnTo>
              <a:lnTo>
                <a:pt x="0" y="695"/>
              </a:lnTo>
            </a:path>
          </a:pathLst>
        </a:custGeom>
        <a:ln>
          <a:tailEnd type="arrow" w="lg" len="med"/>
        </a:ln>
      </dsp:spPr>
      <dsp:style>
        <a:lnRef idx="1">
          <a:schemeClr val="accent1"/>
        </a:lnRef>
        <a:fillRef idx="0">
          <a:schemeClr val="accent1"/>
        </a:fillRef>
        <a:effectRef idx="0">
          <a:scrgbClr r="0" g="0" b="0"/>
        </a:effectRef>
        <a:fontRef idx="minor"/>
      </dsp:style>
      <dsp:txBody>
        <a:bodyPr lIns="12700" tIns="0" rIns="12700" bIns="0" anchor="ctr"/>
        <a:lstStyle>
          <a:lvl1pPr algn="ctr">
            <a:defRPr sz="2800"/>
          </a:lvl1pPr>
          <a:lvl2pPr marL="228600" indent="-228600" algn="ctr">
            <a:defRPr sz="2200"/>
          </a:lvl2pPr>
          <a:lvl3pPr marL="457200" indent="-228600" algn="ctr">
            <a:defRPr sz="2200"/>
          </a:lvl3pPr>
          <a:lvl4pPr marL="685800" indent="-228600" algn="ctr">
            <a:defRPr sz="2200"/>
          </a:lvl4pPr>
          <a:lvl5pPr marL="914400" indent="-228600" algn="ctr">
            <a:defRPr sz="2200"/>
          </a:lvl5pPr>
          <a:lvl6pPr marL="1143000" indent="-228600" algn="ctr">
            <a:defRPr sz="2200"/>
          </a:lvl6pPr>
          <a:lvl7pPr marL="1371600" indent="-228600" algn="ctr">
            <a:defRPr sz="2200"/>
          </a:lvl7pPr>
          <a:lvl8pPr marL="1600200" indent="-228600" algn="ctr">
            <a:defRPr sz="2200"/>
          </a:lvl8pPr>
          <a:lvl9pPr marL="1828800" indent="-228600" algn="ctr">
            <a:defRPr sz="2200"/>
          </a:lvl9pPr>
        </a:lstStyle>
        <a:p>
          <a:pPr lvl="0">
            <a:lnSpc>
              <a:spcPct val="100000"/>
            </a:lnSpc>
            <a:spcBef>
              <a:spcPct val="0"/>
            </a:spcBef>
            <a:spcAft>
              <a:spcPct val="35000"/>
            </a:spcAft>
          </a:pPr>
          <a:endParaRPr lang="zh-CN" altLang="en-US"/>
        </a:p>
      </dsp:txBody>
      <dsp:txXfrm>
        <a:off x="1116525" y="1156869"/>
        <a:ext cx="4743396" cy="441448"/>
      </dsp:txXfrm>
    </dsp:sp>
    <dsp:sp modelId="{837C4705-1AE6-4028-938D-630343118014}">
      <dsp:nvSpPr>
        <dsp:cNvPr id="7" name="矩形 6"/>
        <dsp:cNvSpPr/>
      </dsp:nvSpPr>
      <dsp:spPr bwMode="white">
        <a:xfrm>
          <a:off x="4895816" y="-57"/>
          <a:ext cx="1928210" cy="1156926"/>
        </a:xfrm>
        <a:prstGeom prst="rect">
          <a:avLst/>
        </a:prstGeom>
      </dsp:spPr>
      <dsp:style>
        <a:lnRef idx="0">
          <a:schemeClr val="lt1"/>
        </a:lnRef>
        <a:fillRef idx="3">
          <a:schemeClr val="accent1"/>
        </a:fillRef>
        <a:effectRef idx="2">
          <a:scrgbClr r="0" g="0" b="0"/>
        </a:effectRef>
        <a:fontRef idx="minor">
          <a:schemeClr val="lt1"/>
        </a:fontRef>
      </dsp:style>
      <dsp:txBody>
        <a:bodyPr vert="horz" wrap="square" lIns="170688" tIns="170688" rIns="170688" bIns="170688"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b="1" i="0" dirty="0"/>
            <a:t>道路</a:t>
          </a:r>
          <a:r>
            <a:rPr lang="zh-CN" altLang="en-US" b="1" i="0" dirty="0"/>
            <a:t>交通流量分析</a:t>
          </a:r>
          <a:endParaRPr lang="zh-CN" altLang="en-US" dirty="0"/>
        </a:p>
      </dsp:txBody>
      <dsp:txXfrm>
        <a:off x="4895816" y="-57"/>
        <a:ext cx="1928210" cy="1156926"/>
      </dsp:txXfrm>
    </dsp:sp>
    <dsp:sp modelId="{B92312AE-5CD7-45EF-A8A5-1CA46B3412A3}">
      <dsp:nvSpPr>
        <dsp:cNvPr id="10" name="任意多边形 9"/>
        <dsp:cNvSpPr/>
      </dsp:nvSpPr>
      <dsp:spPr bwMode="white">
        <a:xfrm>
          <a:off x="2080630" y="2176780"/>
          <a:ext cx="443488" cy="0"/>
        </a:xfrm>
        <a:custGeom>
          <a:avLst/>
          <a:gdLst/>
          <a:ahLst/>
          <a:cxnLst/>
          <a:pathLst>
            <a:path w="698">
              <a:moveTo>
                <a:pt x="0" y="0"/>
              </a:moveTo>
              <a:lnTo>
                <a:pt x="698" y="0"/>
              </a:lnTo>
            </a:path>
          </a:pathLst>
        </a:custGeom>
        <a:ln>
          <a:tailEnd type="arrow" w="lg" len="med"/>
        </a:ln>
      </dsp:spPr>
      <dsp:style>
        <a:lnRef idx="1">
          <a:schemeClr val="accent1"/>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2080630" y="2176780"/>
        <a:ext cx="443488" cy="0"/>
      </dsp:txXfrm>
    </dsp:sp>
    <dsp:sp modelId="{0CBB69D7-5B62-4A00-B64C-311DA5CC2E7E}">
      <dsp:nvSpPr>
        <dsp:cNvPr id="9" name="矩形 8"/>
        <dsp:cNvSpPr/>
      </dsp:nvSpPr>
      <dsp:spPr bwMode="white">
        <a:xfrm>
          <a:off x="152420" y="1598317"/>
          <a:ext cx="1928210" cy="1156926"/>
        </a:xfrm>
        <a:prstGeom prst="rect">
          <a:avLst/>
        </a:prstGeom>
      </dsp:spPr>
      <dsp:style>
        <a:lnRef idx="0">
          <a:schemeClr val="lt1"/>
        </a:lnRef>
        <a:fillRef idx="3">
          <a:schemeClr val="accent1"/>
        </a:fillRef>
        <a:effectRef idx="2">
          <a:scrgbClr r="0" g="0" b="0"/>
        </a:effectRef>
        <a:fontRef idx="minor">
          <a:schemeClr val="lt1"/>
        </a:fontRef>
      </dsp:style>
      <dsp:txBody>
        <a:bodyPr lIns="170688" tIns="170688" rIns="170688" bIns="170688"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b="1" i="0"/>
            <a:t>交通灯状态管理</a:t>
          </a:r>
          <a:endParaRPr lang="zh-CN" altLang="en-US"/>
        </a:p>
      </dsp:txBody>
      <dsp:txXfrm>
        <a:off x="152420" y="1598317"/>
        <a:ext cx="1928210" cy="1156926"/>
      </dsp:txXfrm>
    </dsp:sp>
    <dsp:sp modelId="{92BD076B-A2C1-4F67-AC0F-1423C29C2AAA}">
      <dsp:nvSpPr>
        <dsp:cNvPr id="12" name="任意多边形 11"/>
        <dsp:cNvSpPr/>
      </dsp:nvSpPr>
      <dsp:spPr bwMode="white">
        <a:xfrm>
          <a:off x="4452328" y="2176780"/>
          <a:ext cx="443488" cy="0"/>
        </a:xfrm>
        <a:custGeom>
          <a:avLst/>
          <a:gdLst/>
          <a:ahLst/>
          <a:cxnLst/>
          <a:pathLst>
            <a:path w="698">
              <a:moveTo>
                <a:pt x="0" y="0"/>
              </a:moveTo>
              <a:lnTo>
                <a:pt x="698" y="0"/>
              </a:lnTo>
            </a:path>
          </a:pathLst>
        </a:custGeom>
        <a:ln>
          <a:tailEnd type="arrow" w="lg" len="med"/>
        </a:ln>
      </dsp:spPr>
      <dsp:style>
        <a:lnRef idx="1">
          <a:schemeClr val="accent1"/>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4452328" y="2176780"/>
        <a:ext cx="443488" cy="0"/>
      </dsp:txXfrm>
    </dsp:sp>
    <dsp:sp modelId="{6D52B785-A4AB-4E41-8FD2-603742E31302}">
      <dsp:nvSpPr>
        <dsp:cNvPr id="11" name="矩形 10"/>
        <dsp:cNvSpPr/>
      </dsp:nvSpPr>
      <dsp:spPr bwMode="white">
        <a:xfrm>
          <a:off x="2524118" y="1598317"/>
          <a:ext cx="1928210" cy="1156926"/>
        </a:xfrm>
        <a:prstGeom prst="rect">
          <a:avLst/>
        </a:prstGeom>
      </dsp:spPr>
      <dsp:style>
        <a:lnRef idx="0">
          <a:schemeClr val="lt1"/>
        </a:lnRef>
        <a:fillRef idx="3">
          <a:schemeClr val="accent1"/>
        </a:fillRef>
        <a:effectRef idx="2">
          <a:scrgbClr r="0" g="0" b="0"/>
        </a:effectRef>
        <a:fontRef idx="minor">
          <a:schemeClr val="lt1"/>
        </a:fontRef>
      </dsp:style>
      <dsp:txBody>
        <a:bodyPr lIns="170688" tIns="170688" rIns="170688" bIns="170688"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b="1" i="0" dirty="0"/>
            <a:t>多线程管理</a:t>
          </a:r>
          <a:endParaRPr lang="zh-CN" altLang="en-US" dirty="0"/>
        </a:p>
      </dsp:txBody>
      <dsp:txXfrm>
        <a:off x="2524118" y="1598317"/>
        <a:ext cx="1928210" cy="1156926"/>
      </dsp:txXfrm>
    </dsp:sp>
    <dsp:sp modelId="{F064F811-35C4-4902-8F19-330332A6690D}">
      <dsp:nvSpPr>
        <dsp:cNvPr id="14" name="任意多边形 13"/>
        <dsp:cNvSpPr/>
      </dsp:nvSpPr>
      <dsp:spPr bwMode="white">
        <a:xfrm>
          <a:off x="1116525" y="2755243"/>
          <a:ext cx="4743396" cy="441448"/>
        </a:xfrm>
        <a:custGeom>
          <a:avLst/>
          <a:gdLst/>
          <a:ahLst/>
          <a:cxnLst/>
          <a:pathLst>
            <a:path w="7470" h="695">
              <a:moveTo>
                <a:pt x="7470" y="0"/>
              </a:moveTo>
              <a:lnTo>
                <a:pt x="7470" y="348"/>
              </a:lnTo>
              <a:lnTo>
                <a:pt x="0" y="348"/>
              </a:lnTo>
              <a:lnTo>
                <a:pt x="0" y="695"/>
              </a:lnTo>
            </a:path>
          </a:pathLst>
        </a:custGeom>
        <a:ln>
          <a:tailEnd type="arrow" w="lg" len="med"/>
        </a:ln>
      </dsp:spPr>
      <dsp:style>
        <a:lnRef idx="1">
          <a:schemeClr val="accent1"/>
        </a:lnRef>
        <a:fillRef idx="0">
          <a:schemeClr val="accent1"/>
        </a:fillRef>
        <a:effectRef idx="0">
          <a:scrgbClr r="0" g="0" b="0"/>
        </a:effectRef>
        <a:fontRef idx="minor"/>
      </dsp:style>
      <dsp:txBody>
        <a:bodyPr lIns="12700" tIns="0" rIns="12700" bIns="0" anchor="ctr"/>
        <a:lstStyle>
          <a:lvl1pPr algn="ctr">
            <a:defRPr sz="2800"/>
          </a:lvl1pPr>
          <a:lvl2pPr marL="228600" indent="-228600" algn="ctr">
            <a:defRPr sz="2200"/>
          </a:lvl2pPr>
          <a:lvl3pPr marL="457200" indent="-228600" algn="ctr">
            <a:defRPr sz="2200"/>
          </a:lvl3pPr>
          <a:lvl4pPr marL="685800" indent="-228600" algn="ctr">
            <a:defRPr sz="2200"/>
          </a:lvl4pPr>
          <a:lvl5pPr marL="914400" indent="-228600" algn="ctr">
            <a:defRPr sz="2200"/>
          </a:lvl5pPr>
          <a:lvl6pPr marL="1143000" indent="-228600" algn="ctr">
            <a:defRPr sz="2200"/>
          </a:lvl6pPr>
          <a:lvl7pPr marL="1371600" indent="-228600" algn="ctr">
            <a:defRPr sz="2200"/>
          </a:lvl7pPr>
          <a:lvl8pPr marL="1600200" indent="-228600" algn="ctr">
            <a:defRPr sz="2200"/>
          </a:lvl8pPr>
          <a:lvl9pPr marL="1828800" indent="-228600" algn="ctr">
            <a:defRPr sz="2200"/>
          </a:lvl9pPr>
        </a:lstStyle>
        <a:p>
          <a:pPr lvl="0">
            <a:lnSpc>
              <a:spcPct val="100000"/>
            </a:lnSpc>
            <a:spcBef>
              <a:spcPct val="0"/>
            </a:spcBef>
            <a:spcAft>
              <a:spcPct val="35000"/>
            </a:spcAft>
          </a:pPr>
          <a:endParaRPr lang="zh-CN" altLang="en-US"/>
        </a:p>
      </dsp:txBody>
      <dsp:txXfrm>
        <a:off x="1116525" y="2755243"/>
        <a:ext cx="4743396" cy="441448"/>
      </dsp:txXfrm>
    </dsp:sp>
    <dsp:sp modelId="{346BB91B-C5EF-4DB8-8E1E-D79875244DA1}">
      <dsp:nvSpPr>
        <dsp:cNvPr id="13" name="矩形 12"/>
        <dsp:cNvSpPr/>
      </dsp:nvSpPr>
      <dsp:spPr bwMode="white">
        <a:xfrm>
          <a:off x="4895816" y="1598317"/>
          <a:ext cx="1928210" cy="1156926"/>
        </a:xfrm>
        <a:prstGeom prst="rect">
          <a:avLst/>
        </a:prstGeom>
      </dsp:spPr>
      <dsp:style>
        <a:lnRef idx="0">
          <a:schemeClr val="lt1"/>
        </a:lnRef>
        <a:fillRef idx="3">
          <a:schemeClr val="accent1"/>
        </a:fillRef>
        <a:effectRef idx="2">
          <a:scrgbClr r="0" g="0" b="0"/>
        </a:effectRef>
        <a:fontRef idx="minor">
          <a:schemeClr val="lt1"/>
        </a:fontRef>
      </dsp:style>
      <dsp:txBody>
        <a:bodyPr lIns="170688" tIns="170688" rIns="170688" bIns="170688"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b="1" i="0" dirty="0"/>
            <a:t>通信协议和数据交互</a:t>
          </a:r>
          <a:endParaRPr lang="zh-CN" altLang="en-US" dirty="0"/>
        </a:p>
      </dsp:txBody>
      <dsp:txXfrm>
        <a:off x="4895816" y="1598317"/>
        <a:ext cx="1928210" cy="1156926"/>
      </dsp:txXfrm>
    </dsp:sp>
    <dsp:sp modelId="{620C9139-0276-4766-A180-4246E4FA6D8C}">
      <dsp:nvSpPr>
        <dsp:cNvPr id="15" name="矩形 14"/>
        <dsp:cNvSpPr/>
      </dsp:nvSpPr>
      <dsp:spPr bwMode="white">
        <a:xfrm>
          <a:off x="152420" y="3196691"/>
          <a:ext cx="1928210" cy="1156926"/>
        </a:xfrm>
        <a:prstGeom prst="rect">
          <a:avLst/>
        </a:prstGeom>
      </dsp:spPr>
      <dsp:style>
        <a:lnRef idx="0">
          <a:schemeClr val="lt1"/>
        </a:lnRef>
        <a:fillRef idx="3">
          <a:schemeClr val="accent1"/>
        </a:fillRef>
        <a:effectRef idx="2">
          <a:scrgbClr r="0" g="0" b="0"/>
        </a:effectRef>
        <a:fontRef idx="minor">
          <a:schemeClr val="lt1"/>
        </a:fontRef>
      </dsp:style>
      <dsp:txBody>
        <a:bodyPr lIns="170688" tIns="170688" rIns="170688" bIns="170688"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zh-CN" altLang="en-US" b="1" i="0" dirty="0"/>
            <a:t>数据展示和输出</a:t>
          </a:r>
          <a:endParaRPr lang="zh-CN" altLang="en-US" dirty="0"/>
        </a:p>
      </dsp:txBody>
      <dsp:txXfrm>
        <a:off x="152420" y="3196691"/>
        <a:ext cx="1928210" cy="1156926"/>
      </dsp:txXfrm>
    </dsp:sp>
  </dsp:spTree>
</dsp:drawing>
</file>

<file path=ppt/diagrams/drawing4.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12084423" cy="5418667"/>
        <a:chOff x="0" y="0"/>
        <a:chExt cx="12084423" cy="5418667"/>
      </a:xfrm>
    </dsp:grpSpPr>
    <dsp:sp modelId="{7BA52B82-B541-4B0F-BAF5-3AD04C2EEFC8}">
      <dsp:nvSpPr>
        <dsp:cNvPr id="4" name="任意多边形 3"/>
        <dsp:cNvSpPr/>
      </dsp:nvSpPr>
      <dsp:spPr bwMode="white">
        <a:xfrm>
          <a:off x="2028274" y="1422400"/>
          <a:ext cx="675383" cy="1286933"/>
        </a:xfrm>
        <a:custGeom>
          <a:avLst/>
          <a:gdLst/>
          <a:ahLst/>
          <a:cxnLst/>
          <a:pathLst>
            <a:path w="1064" h="2027">
              <a:moveTo>
                <a:pt x="0" y="2027"/>
              </a:moveTo>
              <a:lnTo>
                <a:pt x="532" y="2027"/>
              </a:lnTo>
              <a:lnTo>
                <a:pt x="532" y="0"/>
              </a:lnTo>
              <a:lnTo>
                <a:pt x="1064" y="0"/>
              </a:lnTo>
            </a:path>
          </a:pathLst>
        </a:custGeom>
      </dsp:spPr>
      <dsp:style>
        <a:lnRef idx="2">
          <a:schemeClr val="accent5">
            <a:shade val="60000"/>
          </a:schemeClr>
        </a:lnRef>
        <a:fillRef idx="0">
          <a:schemeClr val="accent5"/>
        </a:fillRef>
        <a:effectRef idx="0">
          <a:scrgbClr r="0" g="0" b="0"/>
        </a:effectRef>
        <a:fontRef idx="minor"/>
      </dsp:style>
      <dsp:txBody>
        <a:bodyPr lIns="12700" tIns="0" rIns="12700" bIns="0" anchor="ctr"/>
        <a:lstStyle>
          <a:lvl1pPr algn="ctr">
            <a:defRPr sz="5000"/>
          </a:lvl1pPr>
          <a:lvl2pPr marL="285750" indent="-285750" algn="ctr">
            <a:defRPr sz="3900"/>
          </a:lvl2pPr>
          <a:lvl3pPr marL="571500" indent="-285750" algn="ctr">
            <a:defRPr sz="3900"/>
          </a:lvl3pPr>
          <a:lvl4pPr marL="857250" indent="-285750" algn="ctr">
            <a:defRPr sz="3900"/>
          </a:lvl4pPr>
          <a:lvl5pPr marL="1143000" indent="-285750" algn="ctr">
            <a:defRPr sz="3900"/>
          </a:lvl5pPr>
          <a:lvl6pPr marL="1428750" indent="-285750" algn="ctr">
            <a:defRPr sz="3900"/>
          </a:lvl6pPr>
          <a:lvl7pPr marL="1714500" indent="-285750" algn="ctr">
            <a:defRPr sz="3900"/>
          </a:lvl7pPr>
          <a:lvl8pPr marL="2000250" indent="-285750" algn="ctr">
            <a:defRPr sz="3900"/>
          </a:lvl8pPr>
          <a:lvl9pPr marL="2286000" indent="-285750" algn="ctr">
            <a:defRPr sz="3900"/>
          </a:lvl9pPr>
        </a:lstStyle>
        <a:p>
          <a:pPr lvl="0">
            <a:lnSpc>
              <a:spcPct val="100000"/>
            </a:lnSpc>
            <a:spcBef>
              <a:spcPct val="0"/>
            </a:spcBef>
            <a:spcAft>
              <a:spcPct val="35000"/>
            </a:spcAft>
          </a:pPr>
          <a:endParaRPr lang="zh-CN" altLang="en-US"/>
        </a:p>
      </dsp:txBody>
      <dsp:txXfrm>
        <a:off x="2028274" y="1422400"/>
        <a:ext cx="675383" cy="1286933"/>
      </dsp:txXfrm>
    </dsp:sp>
    <dsp:sp modelId="{92A3B113-A0DA-4E80-B683-2F65E5351CFB}">
      <dsp:nvSpPr>
        <dsp:cNvPr id="6" name="任意多边形 5"/>
        <dsp:cNvSpPr/>
      </dsp:nvSpPr>
      <dsp:spPr bwMode="white">
        <a:xfrm>
          <a:off x="2028274" y="2709334"/>
          <a:ext cx="675383" cy="0"/>
        </a:xfrm>
        <a:custGeom>
          <a:avLst/>
          <a:gdLst/>
          <a:ahLst/>
          <a:cxnLst/>
          <a:pathLst>
            <a:path w="1064">
              <a:moveTo>
                <a:pt x="0" y="0"/>
              </a:moveTo>
              <a:lnTo>
                <a:pt x="1064" y="0"/>
              </a:lnTo>
            </a:path>
          </a:pathLst>
        </a:custGeom>
      </dsp:spPr>
      <dsp:style>
        <a:lnRef idx="2">
          <a:schemeClr val="accent5">
            <a:shade val="60000"/>
          </a:schemeClr>
        </a:lnRef>
        <a:fillRef idx="0">
          <a:schemeClr val="accent5"/>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2028274" y="2709334"/>
        <a:ext cx="675383" cy="0"/>
      </dsp:txXfrm>
    </dsp:sp>
    <dsp:sp modelId="{CF3D54DD-3735-4D8B-BD90-4B3059E066A1}">
      <dsp:nvSpPr>
        <dsp:cNvPr id="8" name="任意多边形 7"/>
        <dsp:cNvSpPr/>
      </dsp:nvSpPr>
      <dsp:spPr bwMode="white">
        <a:xfrm>
          <a:off x="2028274" y="2709334"/>
          <a:ext cx="675383" cy="1286933"/>
        </a:xfrm>
        <a:custGeom>
          <a:avLst/>
          <a:gdLst/>
          <a:ahLst/>
          <a:cxnLst/>
          <a:pathLst>
            <a:path w="1064" h="2027">
              <a:moveTo>
                <a:pt x="0" y="0"/>
              </a:moveTo>
              <a:lnTo>
                <a:pt x="532" y="0"/>
              </a:lnTo>
              <a:lnTo>
                <a:pt x="532" y="2027"/>
              </a:lnTo>
              <a:lnTo>
                <a:pt x="1064" y="2027"/>
              </a:lnTo>
            </a:path>
          </a:pathLst>
        </a:custGeom>
      </dsp:spPr>
      <dsp:style>
        <a:lnRef idx="2">
          <a:schemeClr val="accent5">
            <a:shade val="60000"/>
          </a:schemeClr>
        </a:lnRef>
        <a:fillRef idx="0">
          <a:schemeClr val="accent5"/>
        </a:fillRef>
        <a:effectRef idx="0">
          <a:scrgbClr r="0" g="0" b="0"/>
        </a:effectRef>
        <a:fontRef idx="minor"/>
      </dsp:style>
      <dsp:txBody>
        <a:bodyPr lIns="12700" tIns="0" rIns="12700" bIns="0" anchor="ctr"/>
        <a:lstStyle>
          <a:lvl1pPr algn="ctr">
            <a:defRPr sz="5000"/>
          </a:lvl1pPr>
          <a:lvl2pPr marL="285750" indent="-285750" algn="ctr">
            <a:defRPr sz="3900"/>
          </a:lvl2pPr>
          <a:lvl3pPr marL="571500" indent="-285750" algn="ctr">
            <a:defRPr sz="3900"/>
          </a:lvl3pPr>
          <a:lvl4pPr marL="857250" indent="-285750" algn="ctr">
            <a:defRPr sz="3900"/>
          </a:lvl4pPr>
          <a:lvl5pPr marL="1143000" indent="-285750" algn="ctr">
            <a:defRPr sz="3900"/>
          </a:lvl5pPr>
          <a:lvl6pPr marL="1428750" indent="-285750" algn="ctr">
            <a:defRPr sz="3900"/>
          </a:lvl6pPr>
          <a:lvl7pPr marL="1714500" indent="-285750" algn="ctr">
            <a:defRPr sz="3900"/>
          </a:lvl7pPr>
          <a:lvl8pPr marL="2000250" indent="-285750" algn="ctr">
            <a:defRPr sz="3900"/>
          </a:lvl8pPr>
          <a:lvl9pPr marL="2286000" indent="-285750" algn="ctr">
            <a:defRPr sz="3900"/>
          </a:lvl9pPr>
        </a:lstStyle>
        <a:p>
          <a:pPr lvl="0">
            <a:lnSpc>
              <a:spcPct val="100000"/>
            </a:lnSpc>
            <a:spcBef>
              <a:spcPct val="0"/>
            </a:spcBef>
            <a:spcAft>
              <a:spcPct val="35000"/>
            </a:spcAft>
          </a:pPr>
          <a:endParaRPr lang="zh-CN" altLang="en-US"/>
        </a:p>
      </dsp:txBody>
      <dsp:txXfrm>
        <a:off x="2028274" y="2709334"/>
        <a:ext cx="675383" cy="1286933"/>
      </dsp:txXfrm>
    </dsp:sp>
    <dsp:sp modelId="{7C90FE88-5904-42C9-B07B-2CBEC2A00D5F}">
      <dsp:nvSpPr>
        <dsp:cNvPr id="3" name="矩形 2"/>
        <dsp:cNvSpPr/>
      </dsp:nvSpPr>
      <dsp:spPr bwMode="white">
        <a:xfrm rot="16200000">
          <a:off x="-1195833" y="2194560"/>
          <a:ext cx="5418667" cy="1029547"/>
        </a:xfrm>
        <a:prstGeom prst="rect">
          <a:avLst/>
        </a:prstGeom>
      </dsp:spPr>
      <dsp:style>
        <a:lnRef idx="2">
          <a:schemeClr val="lt1"/>
        </a:lnRef>
        <a:fillRef idx="1">
          <a:schemeClr val="accent5"/>
        </a:fillRef>
        <a:effectRef idx="0">
          <a:scrgbClr r="0" g="0" b="0"/>
        </a:effectRef>
        <a:fontRef idx="minor">
          <a:schemeClr val="lt1"/>
        </a:fontRef>
      </dsp:style>
      <dsp:txBody>
        <a:bodyPr vert="vert" lIns="25400" tIns="25400" rIns="25400" bIns="2540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4000" dirty="0"/>
            <a:t>物联网节点</a:t>
          </a:r>
        </a:p>
      </dsp:txBody>
      <dsp:txXfrm rot="16200000">
        <a:off x="-1195833" y="2194560"/>
        <a:ext cx="5418667" cy="1029547"/>
      </dsp:txXfrm>
    </dsp:sp>
    <dsp:sp modelId="{547B3BEE-3FEB-4190-BA35-C51657C95F28}">
      <dsp:nvSpPr>
        <dsp:cNvPr id="5" name="矩形 4"/>
        <dsp:cNvSpPr/>
      </dsp:nvSpPr>
      <dsp:spPr bwMode="white">
        <a:xfrm>
          <a:off x="2703657" y="907627"/>
          <a:ext cx="8343947" cy="1029547"/>
        </a:xfrm>
        <a:prstGeom prst="rect">
          <a:avLst/>
        </a:prstGeom>
      </dsp:spPr>
      <dsp:style>
        <a:lnRef idx="2">
          <a:schemeClr val="lt1"/>
        </a:lnRef>
        <a:fillRef idx="1">
          <a:schemeClr val="accent5"/>
        </a:fillRef>
        <a:effectRef idx="0">
          <a:scrgbClr r="0" g="0" b="0"/>
        </a:effectRef>
        <a:fontRef idx="minor">
          <a:schemeClr val="lt1"/>
        </a:fontRef>
      </dsp:style>
      <dsp:txBody>
        <a:bodyPr lIns="20320" tIns="20320" rIns="20320" bIns="2032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gn="l">
            <a:lnSpc>
              <a:spcPct val="100000"/>
            </a:lnSpc>
            <a:spcBef>
              <a:spcPct val="0"/>
            </a:spcBef>
            <a:spcAft>
              <a:spcPct val="35000"/>
            </a:spcAft>
          </a:pPr>
          <a:r>
            <a:rPr lang="zh-CN" altLang="en-US" b="1" dirty="0"/>
            <a:t>一：魔法师嵌入式平台调用外置摄像头并进行图像处理。</a:t>
          </a:r>
        </a:p>
      </dsp:txBody>
      <dsp:txXfrm>
        <a:off x="2703657" y="907627"/>
        <a:ext cx="8343947" cy="1029547"/>
      </dsp:txXfrm>
    </dsp:sp>
    <dsp:sp modelId="{47E133A0-6056-42F8-B0D4-6A03BD2E7C79}">
      <dsp:nvSpPr>
        <dsp:cNvPr id="7" name="矩形 6"/>
        <dsp:cNvSpPr/>
      </dsp:nvSpPr>
      <dsp:spPr bwMode="white">
        <a:xfrm>
          <a:off x="2703657" y="2194560"/>
          <a:ext cx="8343947" cy="1029547"/>
        </a:xfrm>
        <a:prstGeom prst="rect">
          <a:avLst/>
        </a:prstGeom>
      </dsp:spPr>
      <dsp:style>
        <a:lnRef idx="2">
          <a:schemeClr val="lt1"/>
        </a:lnRef>
        <a:fillRef idx="1">
          <a:schemeClr val="accent5"/>
        </a:fillRef>
        <a:effectRef idx="0">
          <a:scrgbClr r="0" g="0" b="0"/>
        </a:effectRef>
        <a:fontRef idx="minor">
          <a:schemeClr val="lt1"/>
        </a:fontRef>
      </dsp:style>
      <dsp:txBody>
        <a:bodyPr lIns="20320" tIns="20320" rIns="20320" bIns="2032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gn="l">
            <a:lnSpc>
              <a:spcPct val="100000"/>
            </a:lnSpc>
            <a:spcBef>
              <a:spcPct val="0"/>
            </a:spcBef>
            <a:spcAft>
              <a:spcPct val="35000"/>
            </a:spcAft>
          </a:pPr>
          <a:r>
            <a:rPr lang="zh-CN" altLang="en-US" b="1" dirty="0"/>
            <a:t>二：魔法师嵌入式平台通过</a:t>
          </a:r>
          <a:r>
            <a:rPr lang="en-US" altLang="zh-CN" b="1" dirty="0"/>
            <a:t>UDP</a:t>
          </a:r>
          <a:r>
            <a:rPr lang="zh-CN" altLang="en-US" b="1" dirty="0"/>
            <a:t>协议向后端实时传输视频画面。</a:t>
          </a:r>
        </a:p>
      </dsp:txBody>
      <dsp:txXfrm>
        <a:off x="2703657" y="2194560"/>
        <a:ext cx="8343947" cy="1029547"/>
      </dsp:txXfrm>
    </dsp:sp>
    <dsp:sp modelId="{D0D3D8D6-1D38-4FDC-9447-9D51EAE1F6B2}">
      <dsp:nvSpPr>
        <dsp:cNvPr id="9" name="矩形 8"/>
        <dsp:cNvSpPr/>
      </dsp:nvSpPr>
      <dsp:spPr bwMode="white">
        <a:xfrm>
          <a:off x="2703657" y="3481494"/>
          <a:ext cx="8382039" cy="1029547"/>
        </a:xfrm>
        <a:prstGeom prst="rect">
          <a:avLst/>
        </a:prstGeom>
      </dsp:spPr>
      <dsp:style>
        <a:lnRef idx="2">
          <a:schemeClr val="lt1"/>
        </a:lnRef>
        <a:fillRef idx="1">
          <a:schemeClr val="accent5"/>
        </a:fillRef>
        <a:effectRef idx="0">
          <a:scrgbClr r="0" g="0" b="0"/>
        </a:effectRef>
        <a:fontRef idx="minor">
          <a:schemeClr val="lt1"/>
        </a:fontRef>
      </dsp:style>
      <dsp:txBody>
        <a:bodyPr vert="horz" wrap="square" lIns="20320" tIns="20320" rIns="20320" bIns="20320" anchor="ctr"/>
        <a:lstStyle>
          <a:lvl1pPr algn="ctr">
            <a:defRPr sz="32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gn="l">
            <a:lnSpc>
              <a:spcPct val="100000"/>
            </a:lnSpc>
            <a:spcBef>
              <a:spcPct val="0"/>
            </a:spcBef>
            <a:spcAft>
              <a:spcPct val="35000"/>
            </a:spcAft>
          </a:pPr>
          <a:r>
            <a:rPr lang="zh-CN" altLang="en-US" b="1" dirty="0"/>
            <a:t>三：物联网节点具有良好扩展性，可连接更多传感器实现更多功能模块。</a:t>
          </a:r>
        </a:p>
      </dsp:txBody>
      <dsp:txXfrm>
        <a:off x="2703657" y="3481494"/>
        <a:ext cx="8382039" cy="1029547"/>
      </dsp:txXfrm>
    </dsp:sp>
  </dsp:spTree>
</dsp:drawing>
</file>

<file path=ppt/diagrams/drawing5.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5812155" cy="2950210"/>
        <a:chOff x="0" y="0"/>
        <a:chExt cx="5812155" cy="2950210"/>
      </a:xfrm>
    </dsp:grpSpPr>
    <dsp:sp modelId="{79E916ED-A236-42F2-9243-45014BC919D8}">
      <dsp:nvSpPr>
        <dsp:cNvPr id="3" name="L 形 2"/>
        <dsp:cNvSpPr/>
      </dsp:nvSpPr>
      <dsp:spPr bwMode="white">
        <a:xfrm rot="5400000">
          <a:off x="151916" y="1712817"/>
          <a:ext cx="457593" cy="761424"/>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151916" y="1712817"/>
        <a:ext cx="457593" cy="761424"/>
      </dsp:txXfrm>
    </dsp:sp>
    <dsp:sp modelId="{EED3C87A-FE2D-4DCD-A4F9-49DDD7C04269}">
      <dsp:nvSpPr>
        <dsp:cNvPr id="4" name="矩形 3"/>
        <dsp:cNvSpPr/>
      </dsp:nvSpPr>
      <dsp:spPr bwMode="white">
        <a:xfrm>
          <a:off x="75532" y="1940319"/>
          <a:ext cx="687418" cy="60256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53340" tIns="53340" rIns="53340" bIns="53340" anchor="t"/>
        <a:lstStyle>
          <a:lvl1pPr algn="l">
            <a:defRPr sz="1100"/>
          </a:lvl1pPr>
          <a:lvl2pPr marL="57150" indent="-57150" algn="l">
            <a:defRPr sz="800"/>
          </a:lvl2pPr>
          <a:lvl3pPr marL="114300" indent="-57150" algn="l">
            <a:defRPr sz="800"/>
          </a:lvl3pPr>
          <a:lvl4pPr marL="171450" indent="-57150" algn="l">
            <a:defRPr sz="800"/>
          </a:lvl4pPr>
          <a:lvl5pPr marL="228600" indent="-57150" algn="l">
            <a:defRPr sz="800"/>
          </a:lvl5pPr>
          <a:lvl6pPr marL="285750" indent="-57150" algn="l">
            <a:defRPr sz="800"/>
          </a:lvl6pPr>
          <a:lvl7pPr marL="342900" indent="-57150" algn="l">
            <a:defRPr sz="800"/>
          </a:lvl7pPr>
          <a:lvl8pPr marL="400050" indent="-57150" algn="l">
            <a:defRPr sz="800"/>
          </a:lvl8pPr>
          <a:lvl9pPr marL="457200" indent="-57150" algn="l">
            <a:defRPr sz="800"/>
          </a:lvl9pPr>
        </a:lstStyle>
        <a:p>
          <a:pPr lvl="0">
            <a:lnSpc>
              <a:spcPct val="100000"/>
            </a:lnSpc>
            <a:spcBef>
              <a:spcPct val="0"/>
            </a:spcBef>
            <a:spcAft>
              <a:spcPct val="35000"/>
            </a:spcAft>
          </a:pPr>
          <a:r>
            <a:rPr lang="zh-CN" altLang="en-US" sz="1400" b="1" i="0" dirty="0">
              <a:solidFill>
                <a:schemeClr val="tx1"/>
              </a:solidFill>
            </a:rPr>
            <a:t>设置初始计数器</a:t>
          </a:r>
          <a:endParaRPr lang="zh-CN" altLang="en-US" sz="1400" dirty="0">
            <a:solidFill>
              <a:schemeClr val="tx1"/>
            </a:solidFill>
          </a:endParaRPr>
        </a:p>
        <a:p>
          <a:pPr marL="57150" lvl="1" indent="-57150">
            <a:lnSpc>
              <a:spcPct val="100000"/>
            </a:lnSpc>
            <a:spcBef>
              <a:spcPct val="0"/>
            </a:spcBef>
            <a:spcAft>
              <a:spcPct val="15000"/>
            </a:spcAft>
            <a:buChar char="•"/>
          </a:pPr>
          <a:r>
            <a:rPr lang="zh-CN" altLang="en-US" sz="1050" b="0" i="0" dirty="0">
              <a:solidFill>
                <a:schemeClr val="tx1"/>
              </a:solidFill>
            </a:rPr>
            <a:t>设置绿灯和红灯的计时器</a:t>
          </a:r>
          <a:endParaRPr lang="zh-CN" altLang="en-US" sz="1050" b="0" dirty="0">
            <a:solidFill>
              <a:schemeClr val="tx1"/>
            </a:solidFill>
          </a:endParaRPr>
        </a:p>
      </dsp:txBody>
      <dsp:txXfrm>
        <a:off x="75532" y="1940319"/>
        <a:ext cx="687418" cy="602562"/>
      </dsp:txXfrm>
    </dsp:sp>
    <dsp:sp modelId="{BAB316A6-4C8F-4BD9-905E-171FA18B97FF}">
      <dsp:nvSpPr>
        <dsp:cNvPr id="5" name="等腰三角形 4"/>
        <dsp:cNvSpPr/>
      </dsp:nvSpPr>
      <dsp:spPr bwMode="white">
        <a:xfrm>
          <a:off x="633249" y="1656760"/>
          <a:ext cx="129702" cy="129702"/>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633249" y="1656760"/>
        <a:ext cx="129702" cy="129702"/>
      </dsp:txXfrm>
    </dsp:sp>
    <dsp:sp modelId="{AFD49D24-F98F-4E62-BA2F-7AA2ED7B0365}">
      <dsp:nvSpPr>
        <dsp:cNvPr id="6" name="L 形 5"/>
        <dsp:cNvSpPr/>
      </dsp:nvSpPr>
      <dsp:spPr bwMode="white">
        <a:xfrm rot="5400000">
          <a:off x="993450" y="1504578"/>
          <a:ext cx="457593" cy="761424"/>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993450" y="1504578"/>
        <a:ext cx="457593" cy="761424"/>
      </dsp:txXfrm>
    </dsp:sp>
    <dsp:sp modelId="{A30EF93F-FE33-4751-B679-CFA67B559969}">
      <dsp:nvSpPr>
        <dsp:cNvPr id="7" name="矩形 6"/>
        <dsp:cNvSpPr/>
      </dsp:nvSpPr>
      <dsp:spPr bwMode="white">
        <a:xfrm>
          <a:off x="917066" y="1732080"/>
          <a:ext cx="687418" cy="60256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53340" tIns="53340" rIns="53340" bIns="53340" anchor="t"/>
        <a:lstStyle>
          <a:lvl1pPr algn="l">
            <a:defRPr sz="1100"/>
          </a:lvl1pPr>
          <a:lvl2pPr marL="57150" indent="-57150" algn="l">
            <a:defRPr sz="800"/>
          </a:lvl2pPr>
          <a:lvl3pPr marL="114300" indent="-57150" algn="l">
            <a:defRPr sz="800"/>
          </a:lvl3pPr>
          <a:lvl4pPr marL="171450" indent="-57150" algn="l">
            <a:defRPr sz="800"/>
          </a:lvl4pPr>
          <a:lvl5pPr marL="228600" indent="-57150" algn="l">
            <a:defRPr sz="800"/>
          </a:lvl5pPr>
          <a:lvl6pPr marL="285750" indent="-57150" algn="l">
            <a:defRPr sz="800"/>
          </a:lvl6pPr>
          <a:lvl7pPr marL="342900" indent="-57150" algn="l">
            <a:defRPr sz="800"/>
          </a:lvl7pPr>
          <a:lvl8pPr marL="400050" indent="-57150" algn="l">
            <a:defRPr sz="800"/>
          </a:lvl8pPr>
          <a:lvl9pPr marL="457200" indent="-57150" algn="l">
            <a:defRPr sz="800"/>
          </a:lvl9pPr>
        </a:lstStyle>
        <a:p>
          <a:pPr marL="0" lvl="0" indent="0" algn="l" defTabSz="622300">
            <a:lnSpc>
              <a:spcPct val="90000"/>
            </a:lnSpc>
            <a:spcBef>
              <a:spcPct val="0"/>
            </a:spcBef>
            <a:spcAft>
              <a:spcPct val="35000"/>
            </a:spcAft>
            <a:buNone/>
          </a:pPr>
          <a:r>
            <a:rPr lang="zh-CN" altLang="en-US" sz="1400" b="1" i="0" kern="1200" dirty="0">
              <a:solidFill>
                <a:schemeClr val="tx1"/>
              </a:solidFill>
            </a:rPr>
            <a:t>绿灯常亮</a:t>
          </a:r>
          <a:endParaRPr lang="zh-CN" altLang="en-US" sz="1400" b="1"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a:p>
          <a:pPr marL="57150" lvl="1" indent="-57150" algn="l" defTabSz="466725">
            <a:lnSpc>
              <a:spcPct val="90000"/>
            </a:lnSpc>
            <a:spcBef>
              <a:spcPct val="0"/>
            </a:spcBef>
            <a:spcAft>
              <a:spcPct val="15000"/>
            </a:spcAft>
            <a:buChar char="•"/>
          </a:pPr>
          <a:r>
            <a:rPr lang="zh-CN" altLang="en-US" sz="1050" b="0" i="0" kern="1200" dirty="0">
              <a:solidFill>
                <a:schemeClr val="tx1"/>
              </a:solidFill>
            </a:rPr>
            <a:t>通过发送命令打开绿灯。等待指定时间后，绿灯变为不亮。</a:t>
          </a:r>
          <a:endParaRPr lang="zh-CN" altLang="en-US" sz="1050" b="0"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917066" y="1732080"/>
        <a:ext cx="687418" cy="602562"/>
      </dsp:txXfrm>
    </dsp:sp>
    <dsp:sp modelId="{11160BC0-689B-4F34-81C7-DE33B1E67F66}">
      <dsp:nvSpPr>
        <dsp:cNvPr id="8" name="等腰三角形 7"/>
        <dsp:cNvSpPr/>
      </dsp:nvSpPr>
      <dsp:spPr bwMode="white">
        <a:xfrm>
          <a:off x="1474783" y="1448521"/>
          <a:ext cx="129702" cy="129702"/>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1474783" y="1448521"/>
        <a:ext cx="129702" cy="129702"/>
      </dsp:txXfrm>
    </dsp:sp>
    <dsp:sp modelId="{739D24D5-7F4A-42E8-89C1-731EFEEAB94D}">
      <dsp:nvSpPr>
        <dsp:cNvPr id="9" name="L 形 8"/>
        <dsp:cNvSpPr/>
      </dsp:nvSpPr>
      <dsp:spPr bwMode="white">
        <a:xfrm rot="5400000">
          <a:off x="1834984" y="1296340"/>
          <a:ext cx="457593" cy="761424"/>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1834984" y="1296340"/>
        <a:ext cx="457593" cy="761424"/>
      </dsp:txXfrm>
    </dsp:sp>
    <dsp:sp modelId="{2A66FC55-0F39-440D-9C8C-0A93CF71352A}">
      <dsp:nvSpPr>
        <dsp:cNvPr id="10" name="矩形 9"/>
        <dsp:cNvSpPr/>
      </dsp:nvSpPr>
      <dsp:spPr bwMode="white">
        <a:xfrm>
          <a:off x="1758600" y="1523842"/>
          <a:ext cx="687418" cy="60256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53340" tIns="53340" rIns="53340" bIns="53340" anchor="t"/>
        <a:lstStyle>
          <a:lvl1pPr algn="l">
            <a:defRPr sz="1100"/>
          </a:lvl1pPr>
          <a:lvl2pPr marL="57150" indent="-57150" algn="l">
            <a:defRPr sz="800"/>
          </a:lvl2pPr>
          <a:lvl3pPr marL="114300" indent="-57150" algn="l">
            <a:defRPr sz="800"/>
          </a:lvl3pPr>
          <a:lvl4pPr marL="171450" indent="-57150" algn="l">
            <a:defRPr sz="800"/>
          </a:lvl4pPr>
          <a:lvl5pPr marL="228600" indent="-57150" algn="l">
            <a:defRPr sz="800"/>
          </a:lvl5pPr>
          <a:lvl6pPr marL="285750" indent="-57150" algn="l">
            <a:defRPr sz="800"/>
          </a:lvl6pPr>
          <a:lvl7pPr marL="342900" indent="-57150" algn="l">
            <a:defRPr sz="800"/>
          </a:lvl7pPr>
          <a:lvl8pPr marL="400050" indent="-57150" algn="l">
            <a:defRPr sz="800"/>
          </a:lvl8pPr>
          <a:lvl9pPr marL="457200" indent="-57150" algn="l">
            <a:defRPr sz="800"/>
          </a:lvl9pPr>
        </a:lstStyle>
        <a:p>
          <a:pPr marL="0" lvl="0" indent="0" algn="l" defTabSz="622300">
            <a:lnSpc>
              <a:spcPct val="90000"/>
            </a:lnSpc>
            <a:spcBef>
              <a:spcPct val="0"/>
            </a:spcBef>
            <a:spcAft>
              <a:spcPct val="35000"/>
            </a:spcAft>
            <a:buNone/>
          </a:pPr>
          <a:r>
            <a:rPr lang="zh-CN" altLang="en-US" sz="1400" b="1" i="0" kern="1200" dirty="0">
              <a:solidFill>
                <a:schemeClr val="tx1"/>
              </a:solidFill>
            </a:rPr>
            <a:t>黄灯慢闪</a:t>
          </a:r>
          <a:endParaRPr lang="zh-CN" altLang="en-US" sz="1400" b="1"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a:p>
          <a:pPr marL="57150" lvl="1" indent="-57150" algn="l" defTabSz="466725">
            <a:lnSpc>
              <a:spcPct val="90000"/>
            </a:lnSpc>
            <a:spcBef>
              <a:spcPct val="0"/>
            </a:spcBef>
            <a:spcAft>
              <a:spcPct val="15000"/>
            </a:spcAft>
            <a:buChar char="•"/>
          </a:pPr>
          <a:r>
            <a:rPr lang="zh-CN" altLang="en-US" sz="1050" b="0" i="0" kern="1200" dirty="0">
              <a:solidFill>
                <a:schemeClr val="tx1"/>
              </a:solidFill>
            </a:rPr>
            <a:t>通过发送命令开始黄灯慢闪。等待指定时间后，黄灯变为不亮。</a:t>
          </a:r>
          <a:endParaRPr lang="zh-CN" altLang="en-US" sz="1050" b="0"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1758600" y="1523842"/>
        <a:ext cx="687418" cy="602562"/>
      </dsp:txXfrm>
    </dsp:sp>
    <dsp:sp modelId="{98C26EC8-890C-4B33-BA72-F48210E194B1}">
      <dsp:nvSpPr>
        <dsp:cNvPr id="11" name="等腰三角形 10"/>
        <dsp:cNvSpPr/>
      </dsp:nvSpPr>
      <dsp:spPr bwMode="white">
        <a:xfrm>
          <a:off x="2316317" y="1240283"/>
          <a:ext cx="129702" cy="129702"/>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2316317" y="1240283"/>
        <a:ext cx="129702" cy="129702"/>
      </dsp:txXfrm>
    </dsp:sp>
    <dsp:sp modelId="{D81F9621-2FA0-4C08-80F9-6AB8430432E5}">
      <dsp:nvSpPr>
        <dsp:cNvPr id="12" name="L 形 11"/>
        <dsp:cNvSpPr/>
      </dsp:nvSpPr>
      <dsp:spPr bwMode="white">
        <a:xfrm rot="5400000">
          <a:off x="2676518" y="1088101"/>
          <a:ext cx="457593" cy="761424"/>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2676518" y="1088101"/>
        <a:ext cx="457593" cy="761424"/>
      </dsp:txXfrm>
    </dsp:sp>
    <dsp:sp modelId="{B96028D3-68C6-4EC0-92A6-E48412B39CCA}">
      <dsp:nvSpPr>
        <dsp:cNvPr id="13" name="矩形 12"/>
        <dsp:cNvSpPr/>
      </dsp:nvSpPr>
      <dsp:spPr bwMode="white">
        <a:xfrm>
          <a:off x="2600134" y="1315603"/>
          <a:ext cx="687418" cy="60256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53340" tIns="53340" rIns="53340" bIns="53340" anchor="t"/>
        <a:lstStyle>
          <a:lvl1pPr algn="l">
            <a:defRPr sz="1100"/>
          </a:lvl1pPr>
          <a:lvl2pPr marL="57150" indent="-57150" algn="l">
            <a:defRPr sz="800"/>
          </a:lvl2pPr>
          <a:lvl3pPr marL="114300" indent="-57150" algn="l">
            <a:defRPr sz="800"/>
          </a:lvl3pPr>
          <a:lvl4pPr marL="171450" indent="-57150" algn="l">
            <a:defRPr sz="800"/>
          </a:lvl4pPr>
          <a:lvl5pPr marL="228600" indent="-57150" algn="l">
            <a:defRPr sz="800"/>
          </a:lvl5pPr>
          <a:lvl6pPr marL="285750" indent="-57150" algn="l">
            <a:defRPr sz="800"/>
          </a:lvl6pPr>
          <a:lvl7pPr marL="342900" indent="-57150" algn="l">
            <a:defRPr sz="800"/>
          </a:lvl7pPr>
          <a:lvl8pPr marL="400050" indent="-57150" algn="l">
            <a:defRPr sz="800"/>
          </a:lvl8pPr>
          <a:lvl9pPr marL="457200" indent="-57150" algn="l">
            <a:defRPr sz="800"/>
          </a:lvl9pPr>
        </a:lstStyle>
        <a:p>
          <a:pPr marL="0" lvl="0" indent="0" algn="l" defTabSz="622300">
            <a:lnSpc>
              <a:spcPct val="90000"/>
            </a:lnSpc>
            <a:spcBef>
              <a:spcPct val="0"/>
            </a:spcBef>
            <a:spcAft>
              <a:spcPct val="35000"/>
            </a:spcAft>
            <a:buNone/>
          </a:pPr>
          <a:r>
            <a:rPr lang="zh-CN" altLang="en-US" sz="1400" b="1" i="0" kern="1200" dirty="0">
              <a:solidFill>
                <a:schemeClr val="tx1"/>
              </a:solidFill>
            </a:rPr>
            <a:t>红灯常亮</a:t>
          </a:r>
          <a:endParaRPr lang="zh-CN" altLang="en-US" sz="1400" b="1"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a:p>
          <a:pPr marL="57150" lvl="1" indent="-57150" algn="l" defTabSz="466725">
            <a:lnSpc>
              <a:spcPct val="90000"/>
            </a:lnSpc>
            <a:spcBef>
              <a:spcPct val="0"/>
            </a:spcBef>
            <a:spcAft>
              <a:spcPct val="15000"/>
            </a:spcAft>
            <a:buChar char="•"/>
          </a:pPr>
          <a:r>
            <a:rPr lang="zh-CN" altLang="en-US" sz="800" b="0" i="0" kern="1200" dirty="0">
              <a:solidFill>
                <a:schemeClr val="tx1"/>
              </a:solidFill>
            </a:rPr>
            <a:t>通过发送命令打开红灯。等待指定时间后，红灯变为不亮。</a:t>
          </a:r>
          <a:endParaRPr lang="zh-CN" altLang="en-US" sz="800" b="0" i="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2600134" y="1315603"/>
        <a:ext cx="687418" cy="602562"/>
      </dsp:txXfrm>
    </dsp:sp>
    <dsp:sp modelId="{89140644-91DA-4607-9D5F-CF0E6E1B5CFE}">
      <dsp:nvSpPr>
        <dsp:cNvPr id="14" name="等腰三角形 13"/>
        <dsp:cNvSpPr/>
      </dsp:nvSpPr>
      <dsp:spPr bwMode="white">
        <a:xfrm>
          <a:off x="3157851" y="1032044"/>
          <a:ext cx="129702" cy="129702"/>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3157851" y="1032044"/>
        <a:ext cx="129702" cy="129702"/>
      </dsp:txXfrm>
    </dsp:sp>
    <dsp:sp modelId="{DE68C4A4-191B-4E15-9DB5-D6CFB6BFCE7D}">
      <dsp:nvSpPr>
        <dsp:cNvPr id="15" name="L 形 14"/>
        <dsp:cNvSpPr/>
      </dsp:nvSpPr>
      <dsp:spPr bwMode="white">
        <a:xfrm rot="5400000">
          <a:off x="3518052" y="879863"/>
          <a:ext cx="457593" cy="761424"/>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3518052" y="879863"/>
        <a:ext cx="457593" cy="761424"/>
      </dsp:txXfrm>
    </dsp:sp>
    <dsp:sp modelId="{0AB65147-485E-48A6-9CDD-3CB7259DFB4E}">
      <dsp:nvSpPr>
        <dsp:cNvPr id="16" name="矩形 15"/>
        <dsp:cNvSpPr/>
      </dsp:nvSpPr>
      <dsp:spPr bwMode="white">
        <a:xfrm>
          <a:off x="3441669" y="1107365"/>
          <a:ext cx="687418" cy="60256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38100" tIns="38100" rIns="38100" bIns="38100" anchor="t"/>
        <a:lstStyle>
          <a:lvl1pPr algn="l">
            <a:defRPr sz="1100"/>
          </a:lvl1pPr>
          <a:lvl2pPr marL="57150" indent="-57150" algn="l">
            <a:defRPr sz="800"/>
          </a:lvl2pPr>
          <a:lvl3pPr marL="114300" indent="-57150" algn="l">
            <a:defRPr sz="800"/>
          </a:lvl3pPr>
          <a:lvl4pPr marL="171450" indent="-57150" algn="l">
            <a:defRPr sz="800"/>
          </a:lvl4pPr>
          <a:lvl5pPr marL="228600" indent="-57150" algn="l">
            <a:defRPr sz="800"/>
          </a:lvl5pPr>
          <a:lvl6pPr marL="285750" indent="-57150" algn="l">
            <a:defRPr sz="800"/>
          </a:lvl6pPr>
          <a:lvl7pPr marL="342900" indent="-57150" algn="l">
            <a:defRPr sz="800"/>
          </a:lvl7pPr>
          <a:lvl8pPr marL="400050" indent="-57150" algn="l">
            <a:defRPr sz="800"/>
          </a:lvl8pPr>
          <a:lvl9pPr marL="457200" indent="-57150" algn="l">
            <a:defRPr sz="800"/>
          </a:lvl9pPr>
        </a:lstStyle>
        <a:p>
          <a:pPr lvl="0">
            <a:lnSpc>
              <a:spcPct val="100000"/>
            </a:lnSpc>
            <a:spcBef>
              <a:spcPct val="0"/>
            </a:spcBef>
            <a:spcAft>
              <a:spcPct val="35000"/>
            </a:spcAft>
            <a:buFont typeface="Arial" panose="020B0604020202020204" pitchFamily="34" charset="0"/>
            <a:buChar char="•"/>
          </a:pPr>
          <a:r>
            <a:rPr lang="zh-CN" altLang="en-US" sz="1000" b="1" i="0" dirty="0">
              <a:solidFill>
                <a:schemeClr val="tx1"/>
              </a:solidFill>
            </a:rPr>
            <a:t>黄灯慢闪</a:t>
          </a:r>
          <a:endParaRPr lang="zh-CN" altLang="en-US" sz="1000" b="0" i="0" dirty="0">
            <a:solidFill>
              <a:schemeClr val="tx1"/>
            </a:solidFill>
          </a:endParaRPr>
        </a:p>
        <a:p>
          <a:pPr marL="57150" lvl="1" indent="-57150">
            <a:lnSpc>
              <a:spcPct val="100000"/>
            </a:lnSpc>
            <a:spcBef>
              <a:spcPct val="0"/>
            </a:spcBef>
            <a:spcAft>
              <a:spcPct val="15000"/>
            </a:spcAft>
            <a:buFont typeface="Arial" panose="020B0604020202020204" pitchFamily="34" charset="0"/>
            <a:buChar char="•"/>
          </a:pPr>
          <a:r>
            <a:rPr lang="zh-CN" altLang="en-US" sz="1050" b="0" i="0" dirty="0">
              <a:solidFill>
                <a:schemeClr val="tx1"/>
              </a:solidFill>
            </a:rPr>
            <a:t>再次通过发送命令开始黄灯慢闪。等待指定时间后，黄灯变为不亮。</a:t>
          </a:r>
          <a:endParaRPr lang="zh-CN" altLang="en-US" sz="1050" dirty="0">
            <a:solidFill>
              <a:schemeClr val="tx1"/>
            </a:solidFill>
          </a:endParaRPr>
        </a:p>
      </dsp:txBody>
      <dsp:txXfrm>
        <a:off x="3441669" y="1107365"/>
        <a:ext cx="687418" cy="602562"/>
      </dsp:txXfrm>
    </dsp:sp>
    <dsp:sp modelId="{7B5AA66A-2BF2-4F90-AD39-A50297987FB6}">
      <dsp:nvSpPr>
        <dsp:cNvPr id="17" name="等腰三角形 16"/>
        <dsp:cNvSpPr/>
      </dsp:nvSpPr>
      <dsp:spPr bwMode="white">
        <a:xfrm>
          <a:off x="3999385" y="823806"/>
          <a:ext cx="129702" cy="129702"/>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3999385" y="823806"/>
        <a:ext cx="129702" cy="129702"/>
      </dsp:txXfrm>
    </dsp:sp>
    <dsp:sp modelId="{1B05909E-BE58-43AC-9EFA-1E49AC23669E}">
      <dsp:nvSpPr>
        <dsp:cNvPr id="18" name="L 形 17"/>
        <dsp:cNvSpPr/>
      </dsp:nvSpPr>
      <dsp:spPr bwMode="white">
        <a:xfrm rot="5400000">
          <a:off x="4359586" y="671624"/>
          <a:ext cx="457593" cy="761424"/>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4359586" y="671624"/>
        <a:ext cx="457593" cy="761424"/>
      </dsp:txXfrm>
    </dsp:sp>
    <dsp:sp modelId="{E3EFD920-EA3A-49EE-AB6C-03C515D065D4}">
      <dsp:nvSpPr>
        <dsp:cNvPr id="19" name="矩形 18"/>
        <dsp:cNvSpPr/>
      </dsp:nvSpPr>
      <dsp:spPr bwMode="white">
        <a:xfrm>
          <a:off x="4283203" y="899126"/>
          <a:ext cx="687418" cy="60256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9530" tIns="49530" rIns="49530" bIns="49530" anchor="t"/>
        <a:lstStyle>
          <a:lvl1pPr algn="l">
            <a:defRPr sz="1100"/>
          </a:lvl1pPr>
          <a:lvl2pPr marL="57150" indent="-57150" algn="l">
            <a:defRPr sz="800"/>
          </a:lvl2pPr>
          <a:lvl3pPr marL="114300" indent="-57150" algn="l">
            <a:defRPr sz="800"/>
          </a:lvl3pPr>
          <a:lvl4pPr marL="171450" indent="-57150" algn="l">
            <a:defRPr sz="800"/>
          </a:lvl4pPr>
          <a:lvl5pPr marL="228600" indent="-57150" algn="l">
            <a:defRPr sz="800"/>
          </a:lvl5pPr>
          <a:lvl6pPr marL="285750" indent="-57150" algn="l">
            <a:defRPr sz="800"/>
          </a:lvl6pPr>
          <a:lvl7pPr marL="342900" indent="-57150" algn="l">
            <a:defRPr sz="800"/>
          </a:lvl7pPr>
          <a:lvl8pPr marL="400050" indent="-57150" algn="l">
            <a:defRPr sz="800"/>
          </a:lvl8pPr>
          <a:lvl9pPr marL="457200" indent="-57150" algn="l">
            <a:defRPr sz="800"/>
          </a:lvl9pPr>
        </a:lstStyle>
        <a:p>
          <a:pPr lvl="0">
            <a:lnSpc>
              <a:spcPct val="100000"/>
            </a:lnSpc>
            <a:spcBef>
              <a:spcPct val="0"/>
            </a:spcBef>
            <a:spcAft>
              <a:spcPct val="35000"/>
            </a:spcAft>
            <a:buFont typeface="Arial" panose="020B0604020202020204" pitchFamily="34" charset="0"/>
            <a:buChar char="•"/>
          </a:pPr>
          <a:r>
            <a:rPr lang="zh-CN" altLang="en-US" sz="1300" b="1" i="0" kern="1200" dirty="0">
              <a:solidFill>
                <a:schemeClr val="tx1"/>
              </a:solidFill>
            </a:rPr>
            <a:t>计时器更新</a:t>
          </a:r>
          <a:endParaRPr lang="zh-CN" altLang="en-US" sz="1300" b="0" i="0" kern="1200" dirty="0">
            <a:solidFill>
              <a:schemeClr val="tx1"/>
            </a:solidFill>
          </a:endParaRPr>
        </a:p>
        <a:p>
          <a:pPr marL="57150" lvl="1" indent="-57150">
            <a:lnSpc>
              <a:spcPct val="100000"/>
            </a:lnSpc>
            <a:spcBef>
              <a:spcPct val="0"/>
            </a:spcBef>
            <a:spcAft>
              <a:spcPct val="15000"/>
            </a:spcAft>
            <a:buChar char="•"/>
          </a:pPr>
          <a:r>
            <a:rPr lang="zh-CN" altLang="en-US" sz="1050" b="0" i="0" kern="1200" dirty="0">
              <a:solidFill>
                <a:schemeClr val="tx1"/>
              </a:solidFill>
            </a:rPr>
            <a:t>根据特定条件更新绿灯和红灯计时器的值</a:t>
          </a:r>
          <a:endParaRPr lang="zh-CN" altLang="en-US" sz="1000" kern="1200" dirty="0">
            <a:solidFill>
              <a:schemeClr val="tx1"/>
            </a:solidFill>
          </a:endParaRPr>
        </a:p>
      </dsp:txBody>
      <dsp:txXfrm>
        <a:off x="4283203" y="899126"/>
        <a:ext cx="687418" cy="602562"/>
      </dsp:txXfrm>
    </dsp:sp>
    <dsp:sp modelId="{E9C85E9F-78A5-4574-93EE-9D2CDFBA7A0B}">
      <dsp:nvSpPr>
        <dsp:cNvPr id="20" name="等腰三角形 19"/>
        <dsp:cNvSpPr/>
      </dsp:nvSpPr>
      <dsp:spPr bwMode="white">
        <a:xfrm>
          <a:off x="4840919" y="615568"/>
          <a:ext cx="129702" cy="129702"/>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4840919" y="615568"/>
        <a:ext cx="129702" cy="129702"/>
      </dsp:txXfrm>
    </dsp:sp>
    <dsp:sp modelId="{C25BC005-373C-49DB-855A-9C630B7DF79B}">
      <dsp:nvSpPr>
        <dsp:cNvPr id="21" name="L 形 20"/>
        <dsp:cNvSpPr/>
      </dsp:nvSpPr>
      <dsp:spPr bwMode="white">
        <a:xfrm rot="5400000">
          <a:off x="5201120" y="463386"/>
          <a:ext cx="457593" cy="761424"/>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5201120" y="463386"/>
        <a:ext cx="457593" cy="761424"/>
      </dsp:txXfrm>
    </dsp:sp>
    <dsp:sp modelId="{4ADF0145-6F86-459F-AA40-AC13C5DB7512}">
      <dsp:nvSpPr>
        <dsp:cNvPr id="22" name="矩形 21"/>
        <dsp:cNvSpPr/>
      </dsp:nvSpPr>
      <dsp:spPr bwMode="white">
        <a:xfrm>
          <a:off x="5124737" y="690888"/>
          <a:ext cx="687418" cy="60256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1910" tIns="41910" rIns="41910" bIns="41910" anchor="t"/>
        <a:lstStyle>
          <a:lvl1pPr algn="l">
            <a:defRPr sz="1100"/>
          </a:lvl1pPr>
          <a:lvl2pPr marL="57150" indent="-57150" algn="l">
            <a:defRPr sz="800"/>
          </a:lvl2pPr>
          <a:lvl3pPr marL="114300" indent="-57150" algn="l">
            <a:defRPr sz="800"/>
          </a:lvl3pPr>
          <a:lvl4pPr marL="171450" indent="-57150" algn="l">
            <a:defRPr sz="800"/>
          </a:lvl4pPr>
          <a:lvl5pPr marL="228600" indent="-57150" algn="l">
            <a:defRPr sz="800"/>
          </a:lvl5pPr>
          <a:lvl6pPr marL="285750" indent="-57150" algn="l">
            <a:defRPr sz="800"/>
          </a:lvl6pPr>
          <a:lvl7pPr marL="342900" indent="-57150" algn="l">
            <a:defRPr sz="800"/>
          </a:lvl7pPr>
          <a:lvl8pPr marL="400050" indent="-57150" algn="l">
            <a:defRPr sz="800"/>
          </a:lvl8pPr>
          <a:lvl9pPr marL="457200" indent="-57150" algn="l">
            <a:defRPr sz="800"/>
          </a:lvl9pPr>
        </a:lstStyle>
        <a:p>
          <a:pPr lvl="0">
            <a:lnSpc>
              <a:spcPct val="100000"/>
            </a:lnSpc>
            <a:spcBef>
              <a:spcPct val="0"/>
            </a:spcBef>
            <a:spcAft>
              <a:spcPct val="35000"/>
            </a:spcAft>
            <a:buFont typeface="Arial" panose="020B0604020202020204" pitchFamily="34" charset="0"/>
            <a:buChar char="•"/>
          </a:pPr>
          <a:r>
            <a:rPr lang="zh-CN" altLang="en-US" b="1" i="0" dirty="0">
              <a:solidFill>
                <a:schemeClr val="tx1"/>
              </a:solidFill>
            </a:rPr>
            <a:t>循环重复步骤</a:t>
          </a:r>
          <a:r>
            <a:rPr lang="en-US" altLang="zh-CN" b="1" i="0" dirty="0">
              <a:solidFill>
                <a:schemeClr val="tx1"/>
              </a:solidFill>
            </a:rPr>
            <a:t>3-7</a:t>
          </a:r>
          <a:endParaRPr lang="zh-CN" altLang="en-US" b="0" i="0" dirty="0">
            <a:solidFill>
              <a:schemeClr val="tx1"/>
            </a:solidFill>
          </a:endParaRPr>
        </a:p>
      </dsp:txBody>
      <dsp:txXfrm>
        <a:off x="5124737" y="690888"/>
        <a:ext cx="687418" cy="602562"/>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off" val="ctr"/>
          <dgm:param type="contDir" val="sameDir"/>
          <dgm:param type="grDir" val="tL"/>
          <dgm:param type="flowDir" val="row"/>
        </dgm:alg>
      </dgm:if>
      <dgm:else name="Name2">
        <dgm:alg type="snake">
          <dgm:param type="off" val="ctr"/>
          <dgm:param type="contDir" val="sameDir"/>
          <dgm:param type="grDir" val="tR"/>
          <dgm:param type="flowDir" val="row"/>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rSet qsTypeId="urn:microsoft.com/office/officeart/2005/8/quickstyle/simple5"/>
        </dgm:pt>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type="round1Rect" r:blip="" rot="270">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parTxLTRAlign" val="l"/>
                  <dgm:param type="parTxRTLAlign" val="r"/>
                  <dgm:param type="txAnchorVert" val="t"/>
                </dgm:alg>
              </dgm:if>
              <dgm:else name="Name7">
                <dgm:alg type="tx"/>
              </dgm:else>
            </dgm:choose>
            <dgm:shape xmlns:r="http://schemas.openxmlformats.org/officeDocument/2006/relationships" type="rect" r:blip="" rot="270"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parTxLTRAlign" val="l"/>
                  <dgm:param type="parTxRTLAlign" val="r"/>
                  <dgm:param type="txAnchorVert" val="t"/>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type="round1Rect" r:blip="" rot="180">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parTxLTRAlign" val="l"/>
                  <dgm:param type="parTxRTLAlign" val="r"/>
                  <dgm:param type="txAnchorVert" val="t"/>
                </dgm:alg>
              </dgm:if>
              <dgm:else name="Name25">
                <dgm:alg type="tx"/>
              </dgm:else>
            </dgm:choose>
            <dgm:shape xmlns:r="http://schemas.openxmlformats.org/officeDocument/2006/relationships" type="rect" r:blip="" rot="180"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type="round1Rect" r:blip="" rot="90">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parTxLTRAlign" val="l"/>
                  <dgm:param type="parTxRTLAlign" val="r"/>
                  <dgm:param type="txAnchorVert" val="t"/>
                </dgm:alg>
              </dgm:if>
              <dgm:else name="Name34">
                <dgm:alg type="tx"/>
              </dgm:else>
            </dgm:choose>
            <dgm:shape xmlns:r="http://schemas.openxmlformats.org/officeDocument/2006/relationships" type="rect" r:blip="" rot="90"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3.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bkpt" val="endCnv"/>
          <dgm:param type="contDir" val="sameDir"/>
          <dgm:param type="grDir" val="tL"/>
          <dgm:param type="flowDir" val="row"/>
        </dgm:alg>
      </dgm:if>
      <dgm:else name="Name3">
        <dgm:alg type="snake">
          <dgm:param type="bkpt" val="endCnv"/>
          <dgm:param type="contDir" val="sameDir"/>
          <dgm:param type="grDir" val="tR"/>
          <dgm:param type="flowDir" val="row"/>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dim" val="1D"/>
                <dgm:param type="connRout" val="bend"/>
                <dgm:param type="begPts" val="midR bCtr"/>
                <dgm:param type="endPts" val="midL tCtr"/>
              </dgm:alg>
            </dgm:if>
            <dgm:else name="Name6">
              <dgm:alg type="conn">
                <dgm:param type="dim" val="1D"/>
                <dgm:param type="connRout" val="ben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rSet qsTypeId="urn:microsoft.com/office/officeart/2005/8/quickstyle/simple5"/>
        </dgm:pt>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type="rect" r:blip="" rot="270">
                  <dgm:adjLst/>
                </dgm:shape>
              </dgm:if>
              <dgm:else name="Name11">
                <dgm:shape xmlns:r="http://schemas.openxmlformats.org/officeDocument/2006/relationships" type="rect" r:blip="" rot="90">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endSty" val="noArr"/>
                        <dgm:param type="connRout" val="bend"/>
                        <dgm:param type="begPts" val="midR"/>
                        <dgm:param type="endPts" val="midL"/>
                      </dgm:alg>
                    </dgm:if>
                    <dgm:else name="Name18">
                      <dgm:alg type="conn">
                        <dgm:param type="dim" val="1D"/>
                        <dgm:param type="endSty" val="noArr"/>
                        <dgm:param type="connRout" val="bend"/>
                        <dgm:param type="begPts" val="midL"/>
                        <dgm:param type="endPts" val="midR"/>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rSet qsTypeId="urn:microsoft.com/office/officeart/2005/8/quickstyle/simple5"/>
        </dgm:pt>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type="corner" r:blip="" rot="90">
                <dgm:adjLst>
                  <dgm:adj idx="1" val="0.1612"/>
                  <dgm:adj idx="2" val="0.1611"/>
                </dgm:adjLst>
              </dgm:shape>
            </dgm:if>
            <dgm:else name="Name8">
              <dgm:shape xmlns:r="http://schemas.openxmlformats.org/officeDocument/2006/relationships" type="corner" r:blip="" rot="180">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type="triangle" r:blip="" rot="90">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25A8C7-CC1A-4A08-9B4B-31F43B054C7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E1B693-632D-4080-9CF6-EA28B66DC80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微软雅黑" panose="020B0503020204020204"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8" name="文本框 7"/>
          <p:cNvSpPr txBox="1"/>
          <p:nvPr userDrawn="1"/>
        </p:nvSpPr>
        <p:spPr>
          <a:xfrm>
            <a:off x="389255" y="437515"/>
            <a:ext cx="2368550" cy="553085"/>
          </a:xfrm>
          <a:prstGeom prst="rect">
            <a:avLst/>
          </a:prstGeom>
          <a:noFill/>
        </p:spPr>
        <p:txBody>
          <a:bodyPr wrap="square" rtlCol="0">
            <a:spAutoFit/>
          </a:bodyPr>
          <a:p>
            <a:r>
              <a:rPr lang="zh-CN" altLang="en-US" sz="3000" b="1">
                <a:solidFill>
                  <a:schemeClr val="bg1"/>
                </a:solidFill>
                <a:latin typeface="方正小标宋简体" panose="02010601030101010101" charset="-122"/>
                <a:ea typeface="方正小标宋简体" panose="02010601030101010101" charset="-122"/>
              </a:rPr>
              <a:t>本科组</a:t>
            </a:r>
            <a:endParaRPr lang="zh-CN" altLang="en-US" sz="3000" b="1">
              <a:solidFill>
                <a:schemeClr val="bg1"/>
              </a:solidFill>
              <a:latin typeface="方正小标宋简体" panose="02010601030101010101" charset="-122"/>
              <a:ea typeface="方正小标宋简体" panose="02010601030101010101" charset="-122"/>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a:xfrm>
            <a:off x="695960" y="6356350"/>
            <a:ext cx="2743200" cy="365125"/>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a:xfrm>
            <a:off x="4038600" y="6356350"/>
            <a:ext cx="4114800" cy="365125"/>
          </a:xfrm>
        </p:spPr>
        <p:txBody>
          <a:bodyPr/>
          <a:lstStyle/>
          <a:p>
            <a:endParaRPr lang="zh-CN" altLang="en-US" dirty="0"/>
          </a:p>
        </p:txBody>
      </p:sp>
      <p:sp>
        <p:nvSpPr>
          <p:cNvPr id="5" name="灯片编号占位符 4"/>
          <p:cNvSpPr>
            <a:spLocks noGrp="1"/>
          </p:cNvSpPr>
          <p:nvPr>
            <p:ph type="sldNum" sz="quarter" idx="12"/>
            <p:custDataLst>
              <p:tags r:id="rId4"/>
            </p:custDataLst>
          </p:nvPr>
        </p:nvSpPr>
        <p:spPr>
          <a:xfrm>
            <a:off x="8753983" y="6356350"/>
            <a:ext cx="2743200" cy="365125"/>
          </a:xfrm>
        </p:spPr>
        <p:txBody>
          <a:bodyPr/>
          <a:lstStyle/>
          <a:p>
            <a:fld id="{49AE70B2-8BF9-45C0-BB95-33D1B9D3A854}" type="slidenum">
              <a:rPr lang="zh-CN" altLang="en-US" smtClean="0"/>
            </a:fld>
            <a:endParaRPr lang="zh-CN" altLang="en-US" dirty="0"/>
          </a:p>
        </p:txBody>
      </p:sp>
      <p:sp>
        <p:nvSpPr>
          <p:cNvPr id="6" name="标题 5"/>
          <p:cNvSpPr>
            <a:spLocks noGrp="1"/>
          </p:cNvSpPr>
          <p:nvPr>
            <p:ph type="title"/>
            <p:custDataLst>
              <p:tags r:id="rId5"/>
            </p:custDataLst>
          </p:nvPr>
        </p:nvSpPr>
        <p:spPr>
          <a:xfrm>
            <a:off x="695960" y="360000"/>
            <a:ext cx="10800000" cy="720000"/>
          </a:xfrm>
        </p:spPr>
        <p:txBody>
          <a:bodyPr/>
          <a:lstStyle/>
          <a:p>
            <a:r>
              <a:rPr lang="zh-CN" altLang="en-US"/>
              <a:t>单击此处编辑母版标题样式</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image" Target="../media/image1.png"/><Relationship Id="rId2" Type="http://schemas.openxmlformats.org/officeDocument/2006/relationships/tags" Target="../tags/tag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5" Type="http://schemas.openxmlformats.org/officeDocument/2006/relationships/theme" Target="../theme/theme3.xml"/><Relationship Id="rId4" Type="http://schemas.openxmlformats.org/officeDocument/2006/relationships/image" Target="../media/image1.png"/><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image" Target="../media/image1.png"/><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SO_TEMPLATE" hidden="1"/>
          <p:cNvSpPr/>
          <p:nvPr userDrawn="1">
            <p:custDataLst>
              <p:tags r:id="rId2"/>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sccnn.com_2018011761074383rpx8_02 [转换]-01"/>
          <p:cNvPicPr>
            <a:picLocks noChangeAspect="1"/>
          </p:cNvPicPr>
          <p:nvPr userDrawn="1"/>
        </p:nvPicPr>
        <p:blipFill>
          <a:blip r:embed="rId3"/>
          <a:stretch>
            <a:fillRect/>
          </a:stretch>
        </p:blipFill>
        <p:spPr>
          <a:xfrm>
            <a:off x="-29210" y="-20320"/>
            <a:ext cx="12214860" cy="6890385"/>
          </a:xfrm>
          <a:prstGeom prst="rect">
            <a:avLst/>
          </a:prstGeom>
        </p:spPr>
      </p:pic>
      <p:sp>
        <p:nvSpPr>
          <p:cNvPr id="4" name="文本框 3"/>
          <p:cNvSpPr txBox="1"/>
          <p:nvPr userDrawn="1"/>
        </p:nvSpPr>
        <p:spPr>
          <a:xfrm>
            <a:off x="389255" y="437515"/>
            <a:ext cx="2368550" cy="553085"/>
          </a:xfrm>
          <a:prstGeom prst="rect">
            <a:avLst/>
          </a:prstGeom>
          <a:noFill/>
        </p:spPr>
        <p:txBody>
          <a:bodyPr wrap="square" rtlCol="0">
            <a:spAutoFit/>
          </a:bodyPr>
          <a:p>
            <a:r>
              <a:rPr lang="zh-CN" altLang="en-US" sz="3000" b="1">
                <a:solidFill>
                  <a:schemeClr val="bg1"/>
                </a:solidFill>
                <a:latin typeface="方正小标宋简体" panose="02010601030101010101" charset="-122"/>
                <a:ea typeface="方正小标宋简体" panose="02010601030101010101" charset="-122"/>
              </a:rPr>
              <a:t>本科组</a:t>
            </a:r>
            <a:endParaRPr lang="zh-CN" altLang="en-US" sz="3000" b="1">
              <a:solidFill>
                <a:schemeClr val="bg1"/>
              </a:solidFill>
              <a:latin typeface="方正小标宋简体" panose="02010601030101010101" charset="-122"/>
              <a:ea typeface="方正小标宋简体" panose="02010601030101010101" charset="-122"/>
            </a:endParaRPr>
          </a:p>
        </p:txBody>
      </p:sp>
      <p:sp>
        <p:nvSpPr>
          <p:cNvPr id="5" name="文本框 4"/>
          <p:cNvSpPr txBox="1"/>
          <p:nvPr userDrawn="1"/>
        </p:nvSpPr>
        <p:spPr>
          <a:xfrm>
            <a:off x="2288540" y="1169670"/>
            <a:ext cx="10276840" cy="1909445"/>
          </a:xfrm>
          <a:prstGeom prst="rect">
            <a:avLst/>
          </a:prstGeom>
          <a:noFill/>
        </p:spPr>
        <p:txBody>
          <a:bodyPr wrap="square" rtlCol="0">
            <a:noAutofit/>
          </a:bodyPr>
          <a:p>
            <a:pPr algn="ctr"/>
            <a:r>
              <a:rPr sz="5400" b="1">
                <a:solidFill>
                  <a:srgbClr val="33AAB9"/>
                </a:solidFill>
                <a:latin typeface="微软雅黑" panose="020B0503020204020204" charset="-122"/>
                <a:ea typeface="微软雅黑" panose="020B0503020204020204" charset="-122"/>
              </a:rPr>
              <a:t>2024年中国高校计算机大赛</a:t>
            </a:r>
            <a:endParaRPr sz="5400" b="1">
              <a:solidFill>
                <a:srgbClr val="33AAB9"/>
              </a:solidFill>
              <a:latin typeface="微软雅黑" panose="020B0503020204020204" charset="-122"/>
              <a:ea typeface="微软雅黑" panose="020B0503020204020204" charset="-122"/>
            </a:endParaRPr>
          </a:p>
          <a:p>
            <a:pPr algn="ctr"/>
            <a:r>
              <a:rPr sz="5400" b="1">
                <a:solidFill>
                  <a:srgbClr val="33AAB9"/>
                </a:solidFill>
                <a:latin typeface="微软雅黑" panose="020B0503020204020204" charset="-122"/>
                <a:ea typeface="微软雅黑" panose="020B0503020204020204" charset="-122"/>
              </a:rPr>
              <a:t>嵌入式设计赛</a:t>
            </a:r>
            <a:endParaRPr sz="5400" b="1">
              <a:solidFill>
                <a:srgbClr val="33AAB9"/>
              </a:solidFill>
              <a:latin typeface="微软雅黑" panose="020B0503020204020204" charset="-122"/>
              <a:ea typeface="微软雅黑" panose="020B0503020204020204" charset="-122"/>
            </a:endParaRPr>
          </a:p>
          <a:p>
            <a:pPr algn="ctr"/>
            <a:endParaRPr lang="zh-CN" altLang="en-US" sz="5400" b="1">
              <a:solidFill>
                <a:srgbClr val="33AAB9"/>
              </a:solidFill>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SO_TEMPLATE" hidden="1"/>
          <p:cNvSpPr/>
          <p:nvPr userDrawn="1">
            <p:custDataLst>
              <p:tags r:id="rId2"/>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sccnn.com_2018011761074383rpx8_02 [转换]-01"/>
          <p:cNvPicPr>
            <a:picLocks noChangeAspect="1"/>
          </p:cNvPicPr>
          <p:nvPr userDrawn="1"/>
        </p:nvPicPr>
        <p:blipFill>
          <a:blip r:embed="rId3"/>
          <a:stretch>
            <a:fillRect/>
          </a:stretch>
        </p:blipFill>
        <p:spPr>
          <a:xfrm>
            <a:off x="-29210" y="-20320"/>
            <a:ext cx="12214860" cy="6890385"/>
          </a:xfrm>
          <a:prstGeom prst="rect">
            <a:avLst/>
          </a:prstGeom>
        </p:spPr>
      </p:pic>
      <p:sp>
        <p:nvSpPr>
          <p:cNvPr id="3" name="文本框 2"/>
          <p:cNvSpPr txBox="1"/>
          <p:nvPr userDrawn="1"/>
        </p:nvSpPr>
        <p:spPr>
          <a:xfrm>
            <a:off x="5419090" y="1528445"/>
            <a:ext cx="5264785" cy="1198880"/>
          </a:xfrm>
          <a:prstGeom prst="rect">
            <a:avLst/>
          </a:prstGeom>
          <a:noFill/>
        </p:spPr>
        <p:txBody>
          <a:bodyPr wrap="none" rtlCol="0">
            <a:spAutoFit/>
          </a:bodyPr>
          <a:p>
            <a:pPr algn="l"/>
            <a:r>
              <a:rPr lang="en-US" altLang="zh-CN" sz="7200" b="1">
                <a:solidFill>
                  <a:srgbClr val="33AAB9"/>
                </a:solidFill>
                <a:latin typeface="微软雅黑" panose="020B0503020204020204" charset="-122"/>
                <a:ea typeface="微软雅黑" panose="020B0503020204020204" charset="-122"/>
              </a:rPr>
              <a:t>Thank  you</a:t>
            </a:r>
            <a:endParaRPr lang="en-US" altLang="zh-CN" sz="7200" b="1">
              <a:solidFill>
                <a:srgbClr val="33AAB9"/>
              </a:solidFill>
              <a:latin typeface="微软雅黑" panose="020B0503020204020204" charset="-122"/>
              <a:ea typeface="微软雅黑" panose="020B0503020204020204" charset="-122"/>
            </a:endParaRPr>
          </a:p>
        </p:txBody>
      </p:sp>
      <p:sp>
        <p:nvSpPr>
          <p:cNvPr id="38" name="文本框 37"/>
          <p:cNvSpPr txBox="1"/>
          <p:nvPr userDrawn="1"/>
        </p:nvSpPr>
        <p:spPr>
          <a:xfrm>
            <a:off x="-28575" y="6311900"/>
            <a:ext cx="12214225" cy="337185"/>
          </a:xfrm>
          <a:prstGeom prst="rect">
            <a:avLst/>
          </a:prstGeom>
          <a:noFill/>
        </p:spPr>
        <p:txBody>
          <a:bodyPr wrap="square" rtlCol="0">
            <a:spAutoFit/>
          </a:bodyPr>
          <a:p>
            <a:pPr algn="ctr"/>
            <a:r>
              <a:rPr sz="1600" spc="1500">
                <a:solidFill>
                  <a:schemeClr val="bg1">
                    <a:lumMod val="50000"/>
                  </a:schemeClr>
                </a:solidFill>
                <a:uFillTx/>
                <a:latin typeface="微软雅黑" panose="020B0503020204020204" charset="-122"/>
                <a:ea typeface="微软雅黑" panose="020B0503020204020204" charset="-122"/>
                <a:cs typeface="微软雅黑" panose="020B0503020204020204" charset="-122"/>
              </a:rPr>
              <a:t>2024年中国高校计算机大赛--嵌入式设计赛</a:t>
            </a:r>
            <a:endParaRPr sz="1600" spc="1500">
              <a:solidFill>
                <a:schemeClr val="bg1">
                  <a:lumMod val="50000"/>
                </a:schemeClr>
              </a:solidFill>
              <a:uFillTx/>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1" name="图片 40" descr="sccnn.com_2018011761074383rpx8_02 [转换]-01"/>
          <p:cNvPicPr>
            <a:picLocks noChangeAspect="1"/>
          </p:cNvPicPr>
          <p:nvPr userDrawn="1"/>
        </p:nvPicPr>
        <p:blipFill>
          <a:blip r:embed="rId4"/>
          <a:srcRect r="43805"/>
          <a:stretch>
            <a:fillRect/>
          </a:stretch>
        </p:blipFill>
        <p:spPr>
          <a:xfrm>
            <a:off x="-29210" y="-20320"/>
            <a:ext cx="4991735" cy="5010785"/>
          </a:xfrm>
          <a:prstGeom prst="rect">
            <a:avLst/>
          </a:prstGeom>
        </p:spPr>
      </p:pic>
      <p:sp>
        <p:nvSpPr>
          <p:cNvPr id="8" name="文本框 7"/>
          <p:cNvSpPr txBox="1"/>
          <p:nvPr userDrawn="1"/>
        </p:nvSpPr>
        <p:spPr>
          <a:xfrm>
            <a:off x="81915" y="427990"/>
            <a:ext cx="2368550" cy="553085"/>
          </a:xfrm>
          <a:prstGeom prst="rect">
            <a:avLst/>
          </a:prstGeom>
          <a:noFill/>
        </p:spPr>
        <p:txBody>
          <a:bodyPr wrap="square" rtlCol="0">
            <a:spAutoFit/>
          </a:bodyPr>
          <a:p>
            <a:r>
              <a:rPr lang="zh-CN" altLang="en-US" sz="3000" b="1">
                <a:solidFill>
                  <a:schemeClr val="bg1"/>
                </a:solidFill>
                <a:latin typeface="方正小标宋简体" panose="02010601030101010101" charset="-122"/>
                <a:ea typeface="方正小标宋简体" panose="02010601030101010101" charset="-122"/>
              </a:rPr>
              <a:t>本科组</a:t>
            </a:r>
            <a:endParaRPr lang="zh-CN" altLang="en-US" sz="3000" b="1">
              <a:solidFill>
                <a:schemeClr val="bg1"/>
              </a:solidFill>
              <a:latin typeface="方正小标宋简体" panose="02010601030101010101" charset="-122"/>
              <a:ea typeface="方正小标宋简体" panose="02010601030101010101" charset="-122"/>
            </a:endParaRPr>
          </a:p>
        </p:txBody>
      </p:sp>
      <p:sp>
        <p:nvSpPr>
          <p:cNvPr id="38" name="文本框 37"/>
          <p:cNvSpPr txBox="1"/>
          <p:nvPr userDrawn="1"/>
        </p:nvSpPr>
        <p:spPr>
          <a:xfrm>
            <a:off x="-29210" y="6311900"/>
            <a:ext cx="12214225" cy="337185"/>
          </a:xfrm>
          <a:prstGeom prst="rect">
            <a:avLst/>
          </a:prstGeom>
          <a:noFill/>
        </p:spPr>
        <p:txBody>
          <a:bodyPr wrap="square" rtlCol="0">
            <a:spAutoFit/>
          </a:bodyPr>
          <a:p>
            <a:pPr algn="ctr"/>
            <a:r>
              <a:rPr sz="1600" spc="1500">
                <a:solidFill>
                  <a:schemeClr val="bg1">
                    <a:lumMod val="50000"/>
                  </a:schemeClr>
                </a:solidFill>
                <a:uFillTx/>
              </a:rPr>
              <a:t>2024年中国高校计算机大赛--嵌入式设计赛</a:t>
            </a:r>
            <a:endParaRPr sz="1600" spc="1500">
              <a:solidFill>
                <a:schemeClr val="bg1">
                  <a:lumMod val="50000"/>
                </a:schemeClr>
              </a:solidFill>
              <a:uFillTx/>
            </a:endParaRPr>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1" name="图片 40" descr="sccnn.com_2018011761074383rpx8_02 [转换]-01"/>
          <p:cNvPicPr>
            <a:picLocks noChangeAspect="1"/>
          </p:cNvPicPr>
          <p:nvPr userDrawn="1"/>
        </p:nvPicPr>
        <p:blipFill>
          <a:blip r:embed="rId2"/>
          <a:srcRect r="43805"/>
          <a:stretch>
            <a:fillRect/>
          </a:stretch>
        </p:blipFill>
        <p:spPr>
          <a:xfrm>
            <a:off x="-29210" y="-20320"/>
            <a:ext cx="4991735" cy="5010785"/>
          </a:xfrm>
          <a:prstGeom prst="rect">
            <a:avLst/>
          </a:prstGeom>
        </p:spPr>
      </p:pic>
      <p:sp>
        <p:nvSpPr>
          <p:cNvPr id="8" name="文本框 7"/>
          <p:cNvSpPr txBox="1"/>
          <p:nvPr userDrawn="1"/>
        </p:nvSpPr>
        <p:spPr>
          <a:xfrm>
            <a:off x="81915" y="427990"/>
            <a:ext cx="2368550" cy="553085"/>
          </a:xfrm>
          <a:prstGeom prst="rect">
            <a:avLst/>
          </a:prstGeom>
          <a:noFill/>
        </p:spPr>
        <p:txBody>
          <a:bodyPr wrap="square" rtlCol="0">
            <a:spAutoFit/>
          </a:bodyPr>
          <a:lstStyle/>
          <a:p>
            <a:r>
              <a:rPr lang="zh-CN" altLang="en-US" sz="3000" b="1">
                <a:solidFill>
                  <a:schemeClr val="bg1"/>
                </a:solidFill>
                <a:latin typeface="方正小标宋简体" panose="02010601030101010101" charset="-122"/>
                <a:ea typeface="方正小标宋简体" panose="02010601030101010101" charset="-122"/>
              </a:rPr>
              <a:t>本科组</a:t>
            </a:r>
            <a:endParaRPr lang="zh-CN" altLang="en-US" sz="3000" b="1">
              <a:solidFill>
                <a:schemeClr val="bg1"/>
              </a:solidFill>
              <a:latin typeface="方正小标宋简体" panose="02010601030101010101" charset="-122"/>
              <a:ea typeface="方正小标宋简体" panose="02010601030101010101" charset="-122"/>
            </a:endParaRPr>
          </a:p>
        </p:txBody>
      </p:sp>
      <p:sp>
        <p:nvSpPr>
          <p:cNvPr id="38" name="文本框 37"/>
          <p:cNvSpPr txBox="1"/>
          <p:nvPr userDrawn="1"/>
        </p:nvSpPr>
        <p:spPr>
          <a:xfrm>
            <a:off x="-29210" y="6311900"/>
            <a:ext cx="12214225" cy="337185"/>
          </a:xfrm>
          <a:prstGeom prst="rect">
            <a:avLst/>
          </a:prstGeom>
          <a:noFill/>
        </p:spPr>
        <p:txBody>
          <a:bodyPr wrap="square" rtlCol="0">
            <a:spAutoFit/>
          </a:bodyPr>
          <a:lstStyle/>
          <a:p>
            <a:pPr algn="ctr"/>
            <a:r>
              <a:rPr lang="zh-CN" altLang="en-US" sz="1600" spc="1500">
                <a:solidFill>
                  <a:schemeClr val="bg1">
                    <a:lumMod val="50000"/>
                  </a:schemeClr>
                </a:solidFill>
                <a:uFillTx/>
                <a:latin typeface="微软雅黑" panose="020B0503020204020204" charset="-122"/>
                <a:ea typeface="微软雅黑" panose="020B0503020204020204" charset="-122"/>
                <a:cs typeface="微软雅黑" panose="020B0503020204020204" charset="-122"/>
              </a:rPr>
              <a:t>第十</a:t>
            </a:r>
            <a:r>
              <a:rPr lang="zh-CN" altLang="en-US" sz="1600" spc="1500">
                <a:solidFill>
                  <a:schemeClr val="bg1">
                    <a:lumMod val="50000"/>
                  </a:schemeClr>
                </a:solidFill>
                <a:uFillTx/>
                <a:latin typeface="微软雅黑" panose="020B0503020204020204" charset="-122"/>
                <a:ea typeface="微软雅黑" panose="020B0503020204020204" charset="-122"/>
                <a:cs typeface="微软雅黑" panose="020B0503020204020204" charset="-122"/>
                <a:sym typeface="+mn-ea"/>
              </a:rPr>
              <a:t>九</a:t>
            </a:r>
            <a:r>
              <a:rPr lang="zh-CN" altLang="en-US" sz="1600" spc="1500">
                <a:solidFill>
                  <a:schemeClr val="bg1">
                    <a:lumMod val="50000"/>
                  </a:schemeClr>
                </a:solidFill>
                <a:uFillTx/>
                <a:latin typeface="微软雅黑" panose="020B0503020204020204" charset="-122"/>
                <a:ea typeface="微软雅黑" panose="020B0503020204020204" charset="-122"/>
                <a:cs typeface="微软雅黑" panose="020B0503020204020204" charset="-122"/>
              </a:rPr>
              <a:t>届</a:t>
            </a:r>
            <a:r>
              <a:rPr lang="en-US" altLang="zh-CN" sz="1600" spc="1500">
                <a:solidFill>
                  <a:schemeClr val="bg1">
                    <a:lumMod val="50000"/>
                  </a:schemeClr>
                </a:solidFill>
                <a:uFillTx/>
                <a:latin typeface="微软雅黑" panose="020B0503020204020204" charset="-122"/>
                <a:ea typeface="微软雅黑" panose="020B0503020204020204" charset="-122"/>
                <a:cs typeface="微软雅黑" panose="020B0503020204020204" charset="-122"/>
              </a:rPr>
              <a:t>“</a:t>
            </a:r>
            <a:r>
              <a:rPr lang="zh-CN" altLang="en-US" sz="1600" spc="1500">
                <a:solidFill>
                  <a:schemeClr val="bg1">
                    <a:lumMod val="50000"/>
                  </a:schemeClr>
                </a:solidFill>
                <a:uFillTx/>
                <a:latin typeface="微软雅黑" panose="020B0503020204020204" charset="-122"/>
                <a:ea typeface="微软雅黑" panose="020B0503020204020204" charset="-122"/>
                <a:cs typeface="微软雅黑" panose="020B0503020204020204" charset="-122"/>
              </a:rPr>
              <a:t>博创杯</a:t>
            </a:r>
            <a:r>
              <a:rPr lang="en-US" altLang="zh-CN" sz="1600" spc="1500">
                <a:solidFill>
                  <a:schemeClr val="bg1">
                    <a:lumMod val="50000"/>
                  </a:schemeClr>
                </a:solidFill>
                <a:uFillTx/>
                <a:latin typeface="微软雅黑" panose="020B0503020204020204" charset="-122"/>
                <a:ea typeface="微软雅黑" panose="020B0503020204020204" charset="-122"/>
                <a:cs typeface="微软雅黑" panose="020B0503020204020204" charset="-122"/>
              </a:rPr>
              <a:t>”</a:t>
            </a:r>
            <a:r>
              <a:rPr lang="zh-CN" altLang="en-US" sz="1600" spc="1500">
                <a:solidFill>
                  <a:schemeClr val="bg1">
                    <a:lumMod val="50000"/>
                  </a:schemeClr>
                </a:solidFill>
                <a:uFillTx/>
                <a:latin typeface="微软雅黑" panose="020B0503020204020204" charset="-122"/>
                <a:ea typeface="微软雅黑" panose="020B0503020204020204" charset="-122"/>
                <a:cs typeface="微软雅黑" panose="020B0503020204020204" charset="-122"/>
              </a:rPr>
              <a:t>全国嵌入式人工智能设计大</a:t>
            </a:r>
            <a:r>
              <a:rPr lang="zh-CN" altLang="en-US" sz="1600" spc="1500">
                <a:solidFill>
                  <a:schemeClr val="bg1">
                    <a:lumMod val="50000"/>
                  </a:schemeClr>
                </a:solidFill>
                <a:uFillTx/>
              </a:rPr>
              <a:t>赛</a:t>
            </a:r>
            <a:endParaRPr lang="zh-CN" altLang="en-US" sz="1600" spc="1500">
              <a:solidFill>
                <a:schemeClr val="bg1">
                  <a:lumMod val="50000"/>
                </a:schemeClr>
              </a:solidFill>
              <a:uFillTx/>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0.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51.xml"/><Relationship Id="rId6" Type="http://schemas.openxmlformats.org/officeDocument/2006/relationships/image" Target="../media/image3.jpeg"/><Relationship Id="rId5" Type="http://schemas.microsoft.com/office/2007/relationships/diagramDrawing" Target="../diagrams/drawing4.xml"/><Relationship Id="rId4" Type="http://schemas.openxmlformats.org/officeDocument/2006/relationships/diagramColors" Target="../diagrams/colors4.xml"/><Relationship Id="rId3" Type="http://schemas.openxmlformats.org/officeDocument/2006/relationships/diagramQuickStyle" Target="../diagrams/quickStyle4.xml"/><Relationship Id="rId2" Type="http://schemas.openxmlformats.org/officeDocument/2006/relationships/diagramLayout" Target="../diagrams/layout4.xml"/><Relationship Id="rId1" Type="http://schemas.openxmlformats.org/officeDocument/2006/relationships/diagramData" Target="../diagrams/data4.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52.xml"/><Relationship Id="rId2" Type="http://schemas.openxmlformats.org/officeDocument/2006/relationships/image" Target="../media/image5.png"/><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3.xml"/></Relationships>
</file>

<file path=ppt/slides/_rels/slide14.xml.rels><?xml version="1.0" encoding="UTF-8" standalone="yes"?>
<Relationships xmlns="http://schemas.openxmlformats.org/package/2006/relationships"><Relationship Id="rId9" Type="http://schemas.openxmlformats.org/officeDocument/2006/relationships/image" Target="../media/image9.png"/><Relationship Id="rId8" Type="http://schemas.microsoft.com/office/2007/relationships/diagramDrawing" Target="../diagrams/drawing5.xml"/><Relationship Id="rId7" Type="http://schemas.openxmlformats.org/officeDocument/2006/relationships/diagramColors" Target="../diagrams/colors5.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3" Type="http://schemas.openxmlformats.org/officeDocument/2006/relationships/image" Target="../media/image8.jpeg"/><Relationship Id="rId2" Type="http://schemas.openxmlformats.org/officeDocument/2006/relationships/image" Target="../media/image7.jpeg"/><Relationship Id="rId11" Type="http://schemas.openxmlformats.org/officeDocument/2006/relationships/slideLayout" Target="../slideLayouts/slideLayout3.xml"/><Relationship Id="rId10" Type="http://schemas.openxmlformats.org/officeDocument/2006/relationships/tags" Target="../tags/tag54.xml"/><Relationship Id="rId1" Type="http://schemas.openxmlformats.org/officeDocument/2006/relationships/image" Target="../media/image6.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5.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56.xml"/><Relationship Id="rId3" Type="http://schemas.openxmlformats.org/officeDocument/2006/relationships/image" Target="../media/image9.png"/><Relationship Id="rId2" Type="http://schemas.openxmlformats.org/officeDocument/2006/relationships/chart" Target="../charts/chart2.xml"/><Relationship Id="rId1" Type="http://schemas.openxmlformats.org/officeDocument/2006/relationships/chart" Target="../charts/chart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58.xml"/><Relationship Id="rId1" Type="http://schemas.openxmlformats.org/officeDocument/2006/relationships/tags" Target="../tags/tag57.xml"/></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9.xml"/></Relationships>
</file>

<file path=ppt/slides/_rels/slide2.xml.rels><?xml version="1.0" encoding="UTF-8" standalone="yes"?>
<Relationships xmlns="http://schemas.openxmlformats.org/package/2006/relationships"><Relationship Id="rId9" Type="http://schemas.openxmlformats.org/officeDocument/2006/relationships/tags" Target="../tags/tag16.xml"/><Relationship Id="rId8" Type="http://schemas.openxmlformats.org/officeDocument/2006/relationships/tags" Target="../tags/tag15.xml"/><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tags" Target="../tags/tag10.xml"/><Relationship Id="rId22" Type="http://schemas.openxmlformats.org/officeDocument/2006/relationships/slideLayout" Target="../slideLayouts/slideLayout3.xml"/><Relationship Id="rId21" Type="http://schemas.openxmlformats.org/officeDocument/2006/relationships/tags" Target="../tags/tag28.xml"/><Relationship Id="rId20" Type="http://schemas.openxmlformats.org/officeDocument/2006/relationships/tags" Target="../tags/tag27.xml"/><Relationship Id="rId2" Type="http://schemas.openxmlformats.org/officeDocument/2006/relationships/tags" Target="../tags/tag9.xml"/><Relationship Id="rId19" Type="http://schemas.openxmlformats.org/officeDocument/2006/relationships/tags" Target="../tags/tag26.xml"/><Relationship Id="rId18" Type="http://schemas.openxmlformats.org/officeDocument/2006/relationships/tags" Target="../tags/tag25.xml"/><Relationship Id="rId17" Type="http://schemas.openxmlformats.org/officeDocument/2006/relationships/tags" Target="../tags/tag24.xml"/><Relationship Id="rId16" Type="http://schemas.openxmlformats.org/officeDocument/2006/relationships/tags" Target="../tags/tag23.xml"/><Relationship Id="rId15" Type="http://schemas.openxmlformats.org/officeDocument/2006/relationships/tags" Target="../tags/tag22.xml"/><Relationship Id="rId14" Type="http://schemas.openxmlformats.org/officeDocument/2006/relationships/tags" Target="../tags/tag21.xml"/><Relationship Id="rId13" Type="http://schemas.openxmlformats.org/officeDocument/2006/relationships/tags" Target="../tags/tag20.xml"/><Relationship Id="rId12" Type="http://schemas.openxmlformats.org/officeDocument/2006/relationships/tags" Target="../tags/tag19.xml"/><Relationship Id="rId11" Type="http://schemas.openxmlformats.org/officeDocument/2006/relationships/tags" Target="../tags/tag18.xml"/><Relationship Id="rId10" Type="http://schemas.openxmlformats.org/officeDocument/2006/relationships/tags" Target="../tags/tag17.xml"/><Relationship Id="rId1" Type="http://schemas.openxmlformats.org/officeDocument/2006/relationships/tags" Target="../tags/tag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5.emf"/><Relationship Id="rId1"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0.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9.xml"/></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3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32.xml"/><Relationship Id="rId6" Type="http://schemas.openxmlformats.org/officeDocument/2006/relationships/tags" Target="../tags/tag31.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6.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7" Type="http://schemas.openxmlformats.org/officeDocument/2006/relationships/slideLayout" Target="../slideLayouts/slideLayout3.xml"/><Relationship Id="rId16" Type="http://schemas.openxmlformats.org/officeDocument/2006/relationships/tags" Target="../tags/tag48.xml"/><Relationship Id="rId15" Type="http://schemas.openxmlformats.org/officeDocument/2006/relationships/tags" Target="../tags/tag47.xml"/><Relationship Id="rId14" Type="http://schemas.openxmlformats.org/officeDocument/2006/relationships/tags" Target="../tags/tag46.xml"/><Relationship Id="rId13" Type="http://schemas.openxmlformats.org/officeDocument/2006/relationships/tags" Target="../tags/tag45.xml"/><Relationship Id="rId12" Type="http://schemas.openxmlformats.org/officeDocument/2006/relationships/tags" Target="../tags/tag44.xml"/><Relationship Id="rId11" Type="http://schemas.openxmlformats.org/officeDocument/2006/relationships/tags" Target="../tags/tag43.xml"/><Relationship Id="rId10" Type="http://schemas.openxmlformats.org/officeDocument/2006/relationships/tags" Target="../tags/tag42.xml"/><Relationship Id="rId1" Type="http://schemas.openxmlformats.org/officeDocument/2006/relationships/tags" Target="../tags/tag3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70325" y="3240405"/>
            <a:ext cx="7230745" cy="645160"/>
          </a:xfrm>
          <a:prstGeom prst="rect">
            <a:avLst/>
          </a:prstGeom>
          <a:noFill/>
        </p:spPr>
        <p:txBody>
          <a:bodyPr wrap="square" rtlCol="0">
            <a:spAutoFit/>
          </a:bodyPr>
          <a:p>
            <a:r>
              <a:rPr lang="zh-CN" altLang="en-US" sz="3600" b="1"/>
              <a:t>基于机器视觉的道路交通优化系统</a:t>
            </a:r>
            <a:endParaRPr lang="zh-CN" altLang="en-US" sz="3600" b="1"/>
          </a:p>
        </p:txBody>
      </p:sp>
      <p:grpSp>
        <p:nvGrpSpPr>
          <p:cNvPr id="4" name="组合 3"/>
          <p:cNvGrpSpPr/>
          <p:nvPr/>
        </p:nvGrpSpPr>
        <p:grpSpPr>
          <a:xfrm>
            <a:off x="4147259" y="4608382"/>
            <a:ext cx="6296639" cy="1663063"/>
            <a:chOff x="0" y="0"/>
            <a:chExt cx="10255" cy="2621"/>
          </a:xfrm>
        </p:grpSpPr>
        <p:sp>
          <p:nvSpPr>
            <p:cNvPr id="5" name="文本框 4099"/>
            <p:cNvSpPr txBox="1"/>
            <p:nvPr/>
          </p:nvSpPr>
          <p:spPr>
            <a:xfrm>
              <a:off x="0" y="0"/>
              <a:ext cx="10255" cy="580"/>
            </a:xfrm>
            <a:prstGeom prst="rect">
              <a:avLst/>
            </a:prstGeom>
            <a:noFill/>
            <a:ln w="9525">
              <a:noFill/>
              <a:miter/>
            </a:ln>
          </p:spPr>
          <p:txBody>
            <a:bodyPr vert="horz" wrap="square" anchor="t">
              <a:spAutoFit/>
            </a:bodyPr>
            <a:p>
              <a:pPr lvl="0" algn="l" eaLnBrk="1" latinLnBrk="0" hangingPunct="1"/>
              <a:r>
                <a:rPr lang="zh-CN" altLang="en-US" b="1" dirty="0">
                  <a:solidFill>
                    <a:schemeClr val="tx1"/>
                  </a:solidFill>
                  <a:latin typeface="Arial" panose="020B0604020202020204" pitchFamily="34" charset="0"/>
                  <a:ea typeface="华文中宋" panose="02010600040101010101" charset="-122"/>
                </a:rPr>
                <a:t>队伍编号：</a:t>
              </a:r>
              <a:r>
                <a:rPr lang="en-US" altLang="zh-CN" b="1" dirty="0">
                  <a:solidFill>
                    <a:schemeClr val="tx1"/>
                  </a:solidFill>
                  <a:latin typeface="Arial" panose="020B0604020202020204" pitchFamily="34" charset="0"/>
                  <a:ea typeface="华文中宋" panose="02010600040101010101" charset="-122"/>
                </a:rPr>
                <a:t>B-HZ-20243994</a:t>
              </a:r>
              <a:endParaRPr lang="en-US" altLang="zh-CN" b="1" dirty="0">
                <a:solidFill>
                  <a:schemeClr val="tx1"/>
                </a:solidFill>
                <a:latin typeface="Arial" panose="020B0604020202020204" pitchFamily="34" charset="0"/>
                <a:ea typeface="华文中宋" panose="02010600040101010101" charset="-122"/>
              </a:endParaRPr>
            </a:p>
          </p:txBody>
        </p:sp>
        <p:sp>
          <p:nvSpPr>
            <p:cNvPr id="9" name="文本框 4100"/>
            <p:cNvSpPr txBox="1"/>
            <p:nvPr/>
          </p:nvSpPr>
          <p:spPr>
            <a:xfrm>
              <a:off x="0" y="680"/>
              <a:ext cx="10255" cy="580"/>
            </a:xfrm>
            <a:prstGeom prst="rect">
              <a:avLst/>
            </a:prstGeom>
            <a:noFill/>
            <a:ln w="9525">
              <a:noFill/>
              <a:miter/>
            </a:ln>
          </p:spPr>
          <p:txBody>
            <a:bodyPr vert="horz" wrap="square" anchor="t">
              <a:spAutoFit/>
            </a:bodyPr>
            <a:p>
              <a:pPr lvl="0" algn="l" eaLnBrk="1" latinLnBrk="0" hangingPunct="1"/>
              <a:r>
                <a:rPr lang="zh-CN" altLang="en-US" b="1" dirty="0">
                  <a:solidFill>
                    <a:schemeClr val="tx1"/>
                  </a:solidFill>
                  <a:latin typeface="Arial" panose="020B0604020202020204" pitchFamily="34" charset="0"/>
                  <a:ea typeface="华文中宋" panose="02010600040101010101" charset="-122"/>
                </a:rPr>
                <a:t>院校院系：江汉大学人工智能学院</a:t>
              </a:r>
              <a:endParaRPr lang="zh-CN" altLang="en-US" b="1" dirty="0">
                <a:solidFill>
                  <a:schemeClr val="tx1"/>
                </a:solidFill>
                <a:latin typeface="Arial" panose="020B0604020202020204" pitchFamily="34" charset="0"/>
                <a:ea typeface="华文中宋" panose="02010600040101010101" charset="-122"/>
              </a:endParaRPr>
            </a:p>
          </p:txBody>
        </p:sp>
        <p:sp>
          <p:nvSpPr>
            <p:cNvPr id="10" name="文本框 4101"/>
            <p:cNvSpPr txBox="1"/>
            <p:nvPr/>
          </p:nvSpPr>
          <p:spPr>
            <a:xfrm>
              <a:off x="0" y="1361"/>
              <a:ext cx="10255" cy="580"/>
            </a:xfrm>
            <a:prstGeom prst="rect">
              <a:avLst/>
            </a:prstGeom>
            <a:noFill/>
            <a:ln w="9525">
              <a:noFill/>
              <a:miter/>
            </a:ln>
          </p:spPr>
          <p:txBody>
            <a:bodyPr vert="horz" wrap="square" anchor="t">
              <a:spAutoFit/>
            </a:bodyPr>
            <a:p>
              <a:pPr lvl="0" algn="l" eaLnBrk="1" latinLnBrk="0" hangingPunct="1"/>
              <a:r>
                <a:rPr lang="zh-CN" altLang="en-US" b="1" dirty="0">
                  <a:solidFill>
                    <a:schemeClr val="tx1"/>
                  </a:solidFill>
                  <a:latin typeface="Arial" panose="020B0604020202020204" pitchFamily="34" charset="0"/>
                  <a:ea typeface="华文中宋" panose="02010600040101010101" charset="-122"/>
                </a:rPr>
                <a:t>指导教师：李少伟、向彩容</a:t>
              </a:r>
              <a:endParaRPr lang="zh-CN" altLang="en-US" b="1" dirty="0">
                <a:solidFill>
                  <a:schemeClr val="tx1"/>
                </a:solidFill>
                <a:latin typeface="Arial" panose="020B0604020202020204" pitchFamily="34" charset="0"/>
                <a:ea typeface="华文中宋" panose="02010600040101010101" charset="-122"/>
              </a:endParaRPr>
            </a:p>
          </p:txBody>
        </p:sp>
        <p:sp>
          <p:nvSpPr>
            <p:cNvPr id="11" name="文本框 4102"/>
            <p:cNvSpPr txBox="1"/>
            <p:nvPr/>
          </p:nvSpPr>
          <p:spPr>
            <a:xfrm>
              <a:off x="0" y="2041"/>
              <a:ext cx="10255" cy="580"/>
            </a:xfrm>
            <a:prstGeom prst="rect">
              <a:avLst/>
            </a:prstGeom>
            <a:noFill/>
            <a:ln w="9525">
              <a:noFill/>
              <a:miter/>
            </a:ln>
          </p:spPr>
          <p:txBody>
            <a:bodyPr vert="horz" wrap="square" anchor="t">
              <a:spAutoFit/>
            </a:bodyPr>
            <a:p>
              <a:pPr lvl="0" algn="l" eaLnBrk="1" latinLnBrk="0" hangingPunct="1"/>
              <a:r>
                <a:rPr lang="zh-CN" altLang="en-US" b="1" dirty="0">
                  <a:solidFill>
                    <a:schemeClr val="tx1"/>
                  </a:solidFill>
                  <a:latin typeface="Arial" panose="020B0604020202020204" pitchFamily="34" charset="0"/>
                  <a:ea typeface="华文中宋" panose="02010600040101010101" charset="-122"/>
                </a:rPr>
                <a:t>参赛队员：周方正、杨熙</a:t>
              </a:r>
              <a:endParaRPr lang="zh-CN" altLang="en-US" b="1" dirty="0">
                <a:solidFill>
                  <a:schemeClr val="tx1"/>
                </a:solidFill>
                <a:latin typeface="Arial" panose="020B0604020202020204" pitchFamily="34" charset="0"/>
                <a:ea typeface="华文中宋" panose="02010600040101010101" charset="-122"/>
              </a:endParaRPr>
            </a:p>
          </p:txBody>
        </p:sp>
      </p:grpSp>
      <p:sp>
        <p:nvSpPr>
          <p:cNvPr id="13" name="文本框 12"/>
          <p:cNvSpPr txBox="1"/>
          <p:nvPr/>
        </p:nvSpPr>
        <p:spPr>
          <a:xfrm>
            <a:off x="4930140" y="2891155"/>
            <a:ext cx="4064000" cy="368300"/>
          </a:xfrm>
          <a:prstGeom prst="rect">
            <a:avLst/>
          </a:prstGeom>
          <a:noFill/>
        </p:spPr>
        <p:txBody>
          <a:bodyPr wrap="square" rtlCol="0">
            <a:spAutoFit/>
          </a:bodyPr>
          <a:p>
            <a:endParaRPr lang="zh-CN" altLang="en-US"/>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384950" y="3235264"/>
            <a:ext cx="4112260" cy="768350"/>
          </a:xfrm>
          <a:prstGeom prst="rect">
            <a:avLst/>
          </a:prstGeom>
          <a:noFill/>
        </p:spPr>
        <p:txBody>
          <a:bodyPr wrap="none" rtlCol="0">
            <a:spAutoFit/>
          </a:bodyPr>
          <a:lstStyle/>
          <a:p>
            <a:pPr algn="l"/>
            <a:r>
              <a:rPr lang="zh-CN" altLang="en-US" sz="4400" b="1" dirty="0">
                <a:sym typeface="+mn-lt"/>
              </a:rPr>
              <a:t>功能模块与设计</a:t>
            </a:r>
            <a:endParaRPr lang="zh-CN" altLang="en-US" sz="4400" b="1" spc="300" dirty="0">
              <a:solidFill>
                <a:srgbClr val="4A5A69"/>
              </a:solidFill>
              <a:latin typeface="方正粗黑宋简体" panose="02000000000000000000" pitchFamily="2" charset="-122"/>
              <a:ea typeface="方正粗黑宋简体" panose="02000000000000000000" pitchFamily="2" charset="-122"/>
              <a:sym typeface="+mn-lt"/>
            </a:endParaRPr>
          </a:p>
        </p:txBody>
      </p:sp>
      <p:sp>
        <p:nvSpPr>
          <p:cNvPr id="3" name="文本框 2"/>
          <p:cNvSpPr txBox="1"/>
          <p:nvPr/>
        </p:nvSpPr>
        <p:spPr>
          <a:xfrm>
            <a:off x="4384950" y="2404268"/>
            <a:ext cx="2830181" cy="768350"/>
          </a:xfrm>
          <a:prstGeom prst="rect">
            <a:avLst/>
          </a:prstGeom>
          <a:noFill/>
        </p:spPr>
        <p:txBody>
          <a:bodyPr wrap="square" rtlCol="0">
            <a:spAutoFit/>
          </a:bodyPr>
          <a:lstStyle>
            <a:defPPr>
              <a:defRPr lang="zh-CN"/>
            </a:defPPr>
            <a:lvl1pPr algn="r">
              <a:defRPr sz="4000"/>
            </a:lvl1pPr>
          </a:lstStyle>
          <a:p>
            <a:pPr algn="l"/>
            <a:r>
              <a:rPr lang="en-US" altLang="zh-CN" sz="4400" dirty="0">
                <a:solidFill>
                  <a:srgbClr val="258187"/>
                </a:solidFill>
                <a:latin typeface="Century Gothic" panose="020B0502020202020204" pitchFamily="34" charset="0"/>
                <a:cs typeface="DokChampa" panose="020B0604020202020204" pitchFamily="34" charset="-34"/>
              </a:rPr>
              <a:t>PART 03</a:t>
            </a:r>
            <a:endParaRPr lang="en-US" altLang="zh-CN" sz="4400" dirty="0">
              <a:solidFill>
                <a:srgbClr val="258187"/>
              </a:solidFill>
              <a:latin typeface="Century Gothic" panose="020B0502020202020204" pitchFamily="34" charset="0"/>
              <a:cs typeface="DokChampa" panose="020B0604020202020204" pitchFamily="34" charset="-34"/>
            </a:endParaRP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15"/>
          <p:cNvSpPr txBox="1"/>
          <p:nvPr/>
        </p:nvSpPr>
        <p:spPr>
          <a:xfrm>
            <a:off x="4469532" y="446567"/>
            <a:ext cx="4081546" cy="561692"/>
          </a:xfrm>
          <a:prstGeom prst="rect">
            <a:avLst/>
          </a:prstGeom>
          <a:noFill/>
        </p:spPr>
        <p:txBody>
          <a:bodyPr wrap="square" lIns="68580" tIns="34290" rIns="68580" bIns="34290" rtlCol="0">
            <a:spAutoFit/>
          </a:bodyPr>
          <a:lstStyle/>
          <a:p>
            <a:r>
              <a:rPr lang="zh-CN" altLang="en-US" sz="3200" b="1" dirty="0">
                <a:solidFill>
                  <a:srgbClr val="1B4367"/>
                </a:solidFill>
                <a:cs typeface="+mn-ea"/>
                <a:sym typeface="+mn-lt"/>
              </a:rPr>
              <a:t>物联网节点（</a:t>
            </a:r>
            <a:r>
              <a:rPr lang="en-US" altLang="zh-CN" sz="3200" b="1" dirty="0">
                <a:solidFill>
                  <a:srgbClr val="1B4367"/>
                </a:solidFill>
                <a:cs typeface="+mn-ea"/>
                <a:sym typeface="+mn-lt"/>
              </a:rPr>
              <a:t>I/O</a:t>
            </a:r>
            <a:r>
              <a:rPr lang="zh-CN" altLang="en-US" sz="3200" b="1" dirty="0">
                <a:solidFill>
                  <a:srgbClr val="1B4367"/>
                </a:solidFill>
                <a:cs typeface="+mn-ea"/>
                <a:sym typeface="+mn-lt"/>
              </a:rPr>
              <a:t>端）</a:t>
            </a:r>
            <a:endParaRPr lang="zh-CN" altLang="en-US" sz="3200" b="1" dirty="0">
              <a:solidFill>
                <a:srgbClr val="1B4367"/>
              </a:solidFill>
              <a:cs typeface="+mn-ea"/>
              <a:sym typeface="+mn-lt"/>
            </a:endParaRPr>
          </a:p>
        </p:txBody>
      </p:sp>
      <p:graphicFrame>
        <p:nvGraphicFramePr>
          <p:cNvPr id="4" name="图示 3"/>
          <p:cNvGraphicFramePr/>
          <p:nvPr/>
        </p:nvGraphicFramePr>
        <p:xfrm>
          <a:off x="-107576" y="1199838"/>
          <a:ext cx="12084423" cy="5418667"/>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39" name="图片 39"/>
          <p:cNvPicPr>
            <a:picLocks noChangeAspect="1" noChangeArrowheads="1"/>
          </p:cNvPicPr>
          <p:nvPr/>
        </p:nvPicPr>
        <p:blipFill>
          <a:blip r:embed="rId6" cstate="print">
            <a:extLst>
              <a:ext uri="{28A0092B-C50C-407E-A947-70E740481C1C}">
                <a14:useLocalDpi xmlns:a14="http://schemas.microsoft.com/office/drawing/2010/main" val="0"/>
              </a:ext>
            </a:extLst>
          </a:blip>
          <a:srcRect r="-1481" b="25093"/>
          <a:stretch>
            <a:fillRect/>
          </a:stretch>
        </p:blipFill>
        <p:spPr>
          <a:xfrm>
            <a:off x="8610600" y="177165"/>
            <a:ext cx="3177540" cy="1790700"/>
          </a:xfrm>
          <a:prstGeom prst="rect">
            <a:avLst/>
          </a:prstGeom>
          <a:noFill/>
          <a:ln>
            <a:noFill/>
          </a:ln>
        </p:spPr>
      </p:pic>
    </p:spTree>
    <p:custDataLst>
      <p:tags r:id="rId7"/>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739005" y="523875"/>
            <a:ext cx="2842260" cy="678815"/>
          </a:xfrm>
          <a:prstGeom prst="rect">
            <a:avLst/>
          </a:prstGeom>
          <a:noFill/>
        </p:spPr>
        <p:txBody>
          <a:bodyPr wrap="none" rtlCol="0">
            <a:noAutofit/>
          </a:bodyPr>
          <a:lstStyle/>
          <a:p>
            <a:pPr algn="ctr"/>
            <a:r>
              <a:rPr lang="zh-CN" altLang="en-US" sz="2800" b="1" spc="300" dirty="0">
                <a:solidFill>
                  <a:srgbClr val="4A5A69"/>
                </a:solidFill>
                <a:latin typeface="方正粗黑宋简体" panose="02000000000000000000" pitchFamily="2" charset="-122"/>
                <a:ea typeface="方正粗黑宋简体" panose="02000000000000000000" pitchFamily="2" charset="-122"/>
              </a:rPr>
              <a:t>目标检测模块</a:t>
            </a:r>
            <a:endParaRPr lang="zh-CN" altLang="en-US" sz="2800" b="1" spc="300" dirty="0">
              <a:solidFill>
                <a:srgbClr val="4A5A69"/>
              </a:solidFill>
              <a:latin typeface="方正粗黑宋简体" panose="02000000000000000000" pitchFamily="2" charset="-122"/>
              <a:ea typeface="方正粗黑宋简体" panose="02000000000000000000" pitchFamily="2" charset="-122"/>
            </a:endParaRPr>
          </a:p>
        </p:txBody>
      </p:sp>
      <p:pic>
        <p:nvPicPr>
          <p:cNvPr id="8" name="图片 2" descr="}DR1{BY)[41O_9FYC82XM$6"/>
          <p:cNvPicPr>
            <a:picLocks noChangeAspect="1"/>
          </p:cNvPicPr>
          <p:nvPr/>
        </p:nvPicPr>
        <p:blipFill>
          <a:blip r:embed="rId1"/>
          <a:srcRect t="7266" r="3761" b="6114"/>
          <a:stretch>
            <a:fillRect/>
          </a:stretch>
        </p:blipFill>
        <p:spPr>
          <a:xfrm>
            <a:off x="490220" y="2395220"/>
            <a:ext cx="5165090" cy="3649345"/>
          </a:xfrm>
          <a:prstGeom prst="rect">
            <a:avLst/>
          </a:prstGeom>
        </p:spPr>
      </p:pic>
      <p:sp>
        <p:nvSpPr>
          <p:cNvPr id="11" name="文本框 10"/>
          <p:cNvSpPr txBox="1"/>
          <p:nvPr/>
        </p:nvSpPr>
        <p:spPr>
          <a:xfrm>
            <a:off x="1136015" y="1123950"/>
            <a:ext cx="10327005" cy="1032510"/>
          </a:xfrm>
          <a:prstGeom prst="rect">
            <a:avLst/>
          </a:prstGeom>
          <a:noFill/>
          <a:ln w="9525">
            <a:noFill/>
          </a:ln>
        </p:spPr>
        <p:txBody>
          <a:bodyPr>
            <a:noAutofit/>
          </a:bodyPr>
          <a:p>
            <a:pPr indent="306070"/>
            <a:r>
              <a:rPr lang="zh-CN" altLang="en-US" sz="2000" b="1" kern="100" dirty="0">
                <a:latin typeface="Times New Roman" panose="02020603050405020304" pitchFamily="18" charset="0"/>
                <a:ea typeface="宋体" panose="02010600030101010101" pitchFamily="2" charset="-122"/>
                <a:cs typeface="Times New Roman" panose="02020603050405020304" pitchFamily="18" charset="0"/>
              </a:rPr>
              <a:t>绘制了一条检测线，确定车辆或行人是否通过了特定位置。通过检测中心点的坐标，判断是否通过了检测线。当车辆或行人的中心点通过检测线时，程序会增加相应的计数器，统计通过该路段的交通流量。</a:t>
            </a:r>
            <a:endParaRPr lang="zh-CN" altLang="en-US" sz="2000" b="0">
              <a:ea typeface="宋体" panose="02010600030101010101" pitchFamily="2" charset="-122"/>
            </a:endParaRPr>
          </a:p>
        </p:txBody>
      </p:sp>
      <p:pic>
        <p:nvPicPr>
          <p:cNvPr id="13" name="图片 1" descr="M(Z$}5@{C2S[`CYKM$T{NFE"/>
          <p:cNvPicPr>
            <a:picLocks noChangeAspect="1"/>
          </p:cNvPicPr>
          <p:nvPr/>
        </p:nvPicPr>
        <p:blipFill>
          <a:blip r:embed="rId2"/>
          <a:srcRect l="2254" t="14194" r="8427" b="7788"/>
          <a:stretch>
            <a:fillRect/>
          </a:stretch>
        </p:blipFill>
        <p:spPr>
          <a:xfrm>
            <a:off x="6049010" y="2395220"/>
            <a:ext cx="5321935" cy="3648710"/>
          </a:xfrm>
          <a:prstGeom prst="rect">
            <a:avLst/>
          </a:prstGeom>
        </p:spPr>
      </p:pic>
    </p:spTree>
    <p:custDataLst>
      <p:tags r:id="rId3"/>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739005" y="523875"/>
            <a:ext cx="2842260" cy="678815"/>
          </a:xfrm>
          <a:prstGeom prst="rect">
            <a:avLst/>
          </a:prstGeom>
          <a:noFill/>
        </p:spPr>
        <p:txBody>
          <a:bodyPr wrap="none" rtlCol="0">
            <a:noAutofit/>
          </a:bodyPr>
          <a:p>
            <a:pPr algn="ctr"/>
            <a:r>
              <a:rPr lang="zh-CN" altLang="en-US" sz="2800" b="1" spc="300" dirty="0">
                <a:solidFill>
                  <a:srgbClr val="4A5A69"/>
                </a:solidFill>
                <a:latin typeface="方正粗黑宋简体" panose="02000000000000000000" pitchFamily="2" charset="-122"/>
                <a:ea typeface="方正粗黑宋简体" panose="02000000000000000000" pitchFamily="2" charset="-122"/>
              </a:rPr>
              <a:t>流量分析模块</a:t>
            </a:r>
            <a:endParaRPr lang="zh-CN" altLang="en-US" sz="2800" b="1" spc="300" dirty="0">
              <a:solidFill>
                <a:srgbClr val="4A5A69"/>
              </a:solidFill>
              <a:latin typeface="方正粗黑宋简体" panose="02000000000000000000" pitchFamily="2" charset="-122"/>
              <a:ea typeface="方正粗黑宋简体" panose="02000000000000000000" pitchFamily="2" charset="-122"/>
            </a:endParaRPr>
          </a:p>
        </p:txBody>
      </p:sp>
      <p:sp>
        <p:nvSpPr>
          <p:cNvPr id="4" name="流程图: 可选过程 3"/>
          <p:cNvSpPr/>
          <p:nvPr/>
        </p:nvSpPr>
        <p:spPr>
          <a:xfrm>
            <a:off x="934085" y="2206625"/>
            <a:ext cx="2273935" cy="1306830"/>
          </a:xfrm>
          <a:prstGeom prst="flowChartAlternateProcess">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初始化</a:t>
            </a:r>
            <a:endParaRPr lang="zh-CN" altLang="en-US"/>
          </a:p>
          <a:p>
            <a:pPr algn="ctr"/>
            <a:r>
              <a:rPr lang="zh-CN" altLang="en-US"/>
              <a:t>人行道绿灯时长</a:t>
            </a:r>
            <a:r>
              <a:rPr lang="en-US" altLang="zh-CN"/>
              <a:t>25s </a:t>
            </a:r>
            <a:endParaRPr lang="en-US" altLang="zh-CN"/>
          </a:p>
          <a:p>
            <a:pPr algn="ctr"/>
            <a:r>
              <a:rPr lang="zh-CN" altLang="en-US"/>
              <a:t>行车道绿灯时长</a:t>
            </a:r>
            <a:r>
              <a:rPr lang="en-US" altLang="zh-CN"/>
              <a:t>35s</a:t>
            </a:r>
            <a:endParaRPr lang="en-US" altLang="zh-CN"/>
          </a:p>
        </p:txBody>
      </p:sp>
      <p:sp>
        <p:nvSpPr>
          <p:cNvPr id="5" name="流程图: 可选过程 4"/>
          <p:cNvSpPr/>
          <p:nvPr/>
        </p:nvSpPr>
        <p:spPr>
          <a:xfrm>
            <a:off x="5540375" y="1584325"/>
            <a:ext cx="2511425" cy="972185"/>
          </a:xfrm>
          <a:prstGeom prst="flowChartAlternateProcess">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在三个循环检测期内</a:t>
            </a:r>
            <a:endParaRPr lang="zh-CN" altLang="en-US"/>
          </a:p>
          <a:p>
            <a:pPr algn="ctr"/>
            <a:r>
              <a:rPr lang="zh-CN" altLang="en-US">
                <a:sym typeface="+mn-ea"/>
              </a:rPr>
              <a:t>连续检测到</a:t>
            </a:r>
            <a:endParaRPr lang="zh-CN" altLang="en-US"/>
          </a:p>
          <a:p>
            <a:pPr algn="ctr"/>
            <a:r>
              <a:rPr lang="zh-CN" altLang="en-US"/>
              <a:t>车流量</a:t>
            </a:r>
            <a:r>
              <a:rPr lang="en-US" altLang="zh-CN"/>
              <a:t>/</a:t>
            </a:r>
            <a:r>
              <a:rPr lang="zh-CN" altLang="en-US">
                <a:sym typeface="+mn-ea"/>
              </a:rPr>
              <a:t>人流量</a:t>
            </a:r>
            <a:r>
              <a:rPr lang="en-US" altLang="zh-CN"/>
              <a:t>&gt;=4</a:t>
            </a:r>
            <a:endParaRPr lang="en-US" altLang="zh-CN"/>
          </a:p>
        </p:txBody>
      </p:sp>
      <p:sp>
        <p:nvSpPr>
          <p:cNvPr id="6" name="流程图: 可选过程 5"/>
          <p:cNvSpPr/>
          <p:nvPr/>
        </p:nvSpPr>
        <p:spPr>
          <a:xfrm>
            <a:off x="3548380" y="2398395"/>
            <a:ext cx="1588770" cy="902335"/>
          </a:xfrm>
          <a:prstGeom prst="flowChartAlternateProcess">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对车流人流循环检测</a:t>
            </a:r>
            <a:endParaRPr lang="zh-CN" altLang="en-US"/>
          </a:p>
        </p:txBody>
      </p:sp>
      <p:sp>
        <p:nvSpPr>
          <p:cNvPr id="10" name="流程图: 可选过程 9"/>
          <p:cNvSpPr/>
          <p:nvPr/>
        </p:nvSpPr>
        <p:spPr>
          <a:xfrm>
            <a:off x="5539105" y="3114675"/>
            <a:ext cx="2512060" cy="962660"/>
          </a:xfrm>
          <a:prstGeom prst="flowChartAlternateProcess">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ym typeface="+mn-ea"/>
              </a:rPr>
              <a:t>在三个循环检测期</a:t>
            </a:r>
            <a:endParaRPr lang="zh-CN" altLang="en-US">
              <a:sym typeface="+mn-ea"/>
            </a:endParaRPr>
          </a:p>
          <a:p>
            <a:pPr algn="ctr"/>
            <a:r>
              <a:rPr lang="zh-CN" altLang="en-US">
                <a:sym typeface="+mn-ea"/>
              </a:rPr>
              <a:t>连续检测到</a:t>
            </a:r>
            <a:endParaRPr lang="zh-CN" altLang="en-US"/>
          </a:p>
          <a:p>
            <a:pPr algn="ctr"/>
            <a:r>
              <a:rPr lang="zh-CN" altLang="en-US">
                <a:sym typeface="+mn-ea"/>
              </a:rPr>
              <a:t>车流量</a:t>
            </a:r>
            <a:r>
              <a:rPr lang="en-US" altLang="zh-CN">
                <a:sym typeface="+mn-ea"/>
              </a:rPr>
              <a:t>/</a:t>
            </a:r>
            <a:r>
              <a:rPr lang="zh-CN" altLang="en-US">
                <a:sym typeface="+mn-ea"/>
              </a:rPr>
              <a:t>人流量</a:t>
            </a:r>
            <a:r>
              <a:rPr lang="en-US" altLang="zh-CN">
                <a:sym typeface="+mn-ea"/>
              </a:rPr>
              <a:t>&lt;=2</a:t>
            </a:r>
            <a:endParaRPr lang="zh-CN" altLang="en-US"/>
          </a:p>
        </p:txBody>
      </p:sp>
      <p:sp>
        <p:nvSpPr>
          <p:cNvPr id="12" name="流程图: 可选过程 11"/>
          <p:cNvSpPr/>
          <p:nvPr/>
        </p:nvSpPr>
        <p:spPr>
          <a:xfrm>
            <a:off x="8394700" y="1584325"/>
            <a:ext cx="2511425" cy="972185"/>
          </a:xfrm>
          <a:prstGeom prst="flowChartAlternateProcess">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人行通道绿灯时长</a:t>
            </a:r>
            <a:r>
              <a:rPr lang="en-US" altLang="zh-CN"/>
              <a:t>-5s</a:t>
            </a:r>
            <a:endParaRPr lang="en-US" altLang="zh-CN"/>
          </a:p>
          <a:p>
            <a:pPr algn="ctr"/>
            <a:r>
              <a:rPr lang="zh-CN" altLang="en-US"/>
              <a:t>行车道绿灯时长</a:t>
            </a:r>
            <a:r>
              <a:rPr lang="en-US" altLang="zh-CN"/>
              <a:t>+5s</a:t>
            </a:r>
            <a:endParaRPr lang="en-US" altLang="zh-CN"/>
          </a:p>
          <a:p>
            <a:pPr algn="ctr"/>
            <a:r>
              <a:rPr lang="zh-CN" altLang="en-US"/>
              <a:t>并将阈值加</a:t>
            </a:r>
            <a:r>
              <a:rPr lang="en-US" altLang="zh-CN"/>
              <a:t>1</a:t>
            </a:r>
            <a:r>
              <a:rPr lang="zh-CN" altLang="en-US"/>
              <a:t>（</a:t>
            </a:r>
            <a:r>
              <a:rPr lang="en-US" altLang="zh-CN"/>
              <a:t>max=6</a:t>
            </a:r>
            <a:r>
              <a:rPr lang="zh-CN" altLang="en-US"/>
              <a:t>）</a:t>
            </a:r>
            <a:endParaRPr lang="zh-CN" altLang="en-US"/>
          </a:p>
        </p:txBody>
      </p:sp>
      <p:sp>
        <p:nvSpPr>
          <p:cNvPr id="13" name="流程图: 可选过程 12"/>
          <p:cNvSpPr/>
          <p:nvPr/>
        </p:nvSpPr>
        <p:spPr>
          <a:xfrm>
            <a:off x="8394065" y="3114675"/>
            <a:ext cx="2512695" cy="972185"/>
          </a:xfrm>
          <a:prstGeom prst="flowChartAlternateProcess">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ym typeface="+mn-ea"/>
              </a:rPr>
              <a:t>人行通道绿灯时长</a:t>
            </a:r>
            <a:r>
              <a:rPr lang="en-US" altLang="zh-CN">
                <a:sym typeface="+mn-ea"/>
              </a:rPr>
              <a:t>+5s</a:t>
            </a:r>
            <a:endParaRPr lang="en-US" altLang="zh-CN"/>
          </a:p>
          <a:p>
            <a:pPr algn="ctr"/>
            <a:r>
              <a:rPr lang="zh-CN" altLang="en-US">
                <a:sym typeface="+mn-ea"/>
              </a:rPr>
              <a:t>行车道绿灯时长</a:t>
            </a:r>
            <a:r>
              <a:rPr lang="en-US" altLang="zh-CN">
                <a:sym typeface="+mn-ea"/>
              </a:rPr>
              <a:t>-5s</a:t>
            </a:r>
            <a:endParaRPr lang="en-US" altLang="zh-CN"/>
          </a:p>
          <a:p>
            <a:pPr algn="ctr"/>
            <a:r>
              <a:rPr lang="zh-CN" altLang="en-US">
                <a:sym typeface="+mn-ea"/>
              </a:rPr>
              <a:t>将阈值</a:t>
            </a:r>
            <a:r>
              <a:rPr lang="en-US" altLang="zh-CN">
                <a:sym typeface="+mn-ea"/>
              </a:rPr>
              <a:t>*1/2</a:t>
            </a:r>
            <a:r>
              <a:rPr lang="zh-CN" altLang="en-US">
                <a:sym typeface="+mn-ea"/>
              </a:rPr>
              <a:t>（</a:t>
            </a:r>
            <a:r>
              <a:rPr lang="en-US" altLang="zh-CN">
                <a:sym typeface="+mn-ea"/>
              </a:rPr>
              <a:t>min=1/2</a:t>
            </a:r>
            <a:r>
              <a:rPr lang="zh-CN" altLang="en-US">
                <a:sym typeface="+mn-ea"/>
              </a:rPr>
              <a:t>）</a:t>
            </a:r>
            <a:endParaRPr lang="zh-CN" altLang="en-US">
              <a:sym typeface="+mn-ea"/>
            </a:endParaRPr>
          </a:p>
        </p:txBody>
      </p:sp>
      <p:cxnSp>
        <p:nvCxnSpPr>
          <p:cNvPr id="14" name="直接箭头连接符 13"/>
          <p:cNvCxnSpPr>
            <a:endCxn id="6" idx="1"/>
          </p:cNvCxnSpPr>
          <p:nvPr/>
        </p:nvCxnSpPr>
        <p:spPr>
          <a:xfrm flipV="1">
            <a:off x="3208020" y="2849880"/>
            <a:ext cx="340360" cy="10160"/>
          </a:xfrm>
          <a:prstGeom prst="straightConnector1">
            <a:avLst/>
          </a:prstGeom>
          <a:ln w="31750" cap="rnd">
            <a:solidFill>
              <a:prstClr val="black"/>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5" name="肘形连接符 14"/>
          <p:cNvCxnSpPr>
            <a:stCxn id="6" idx="3"/>
            <a:endCxn id="5" idx="1"/>
          </p:cNvCxnSpPr>
          <p:nvPr/>
        </p:nvCxnSpPr>
        <p:spPr>
          <a:xfrm flipV="1">
            <a:off x="5137150" y="2070735"/>
            <a:ext cx="403225" cy="779145"/>
          </a:xfrm>
          <a:prstGeom prst="bentConnector3">
            <a:avLst>
              <a:gd name="adj1" fmla="val 50079"/>
            </a:avLst>
          </a:prstGeom>
          <a:ln>
            <a:solidFill>
              <a:schemeClr val="tx1">
                <a:lumMod val="95000"/>
                <a:lumOff val="5000"/>
              </a:schemeClr>
            </a:solidFill>
            <a:tailEnd type="arrow"/>
          </a:ln>
        </p:spPr>
        <p:style>
          <a:lnRef idx="2">
            <a:schemeClr val="accent1"/>
          </a:lnRef>
          <a:fillRef idx="0">
            <a:srgbClr val="FFFFFF"/>
          </a:fillRef>
          <a:effectRef idx="0">
            <a:srgbClr val="FFFFFF"/>
          </a:effectRef>
          <a:fontRef idx="minor">
            <a:schemeClr val="tx1"/>
          </a:fontRef>
        </p:style>
      </p:cxnSp>
      <p:cxnSp>
        <p:nvCxnSpPr>
          <p:cNvPr id="17" name="肘形连接符 16"/>
          <p:cNvCxnSpPr>
            <a:endCxn id="10" idx="1"/>
          </p:cNvCxnSpPr>
          <p:nvPr/>
        </p:nvCxnSpPr>
        <p:spPr>
          <a:xfrm rot="5400000" flipV="1">
            <a:off x="5020310" y="3077210"/>
            <a:ext cx="831850" cy="205740"/>
          </a:xfrm>
          <a:prstGeom prst="bentConnector2">
            <a:avLst/>
          </a:prstGeom>
          <a:ln>
            <a:solidFill>
              <a:schemeClr val="tx1">
                <a:lumMod val="95000"/>
                <a:lumOff val="5000"/>
              </a:schemeClr>
            </a:solidFill>
            <a:tailEnd type="arrow"/>
          </a:ln>
        </p:spPr>
        <p:style>
          <a:lnRef idx="2">
            <a:schemeClr val="accent1"/>
          </a:lnRef>
          <a:fillRef idx="0">
            <a:srgbClr val="FFFFFF"/>
          </a:fillRef>
          <a:effectRef idx="0">
            <a:srgbClr val="FFFFFF"/>
          </a:effectRef>
          <a:fontRef idx="minor">
            <a:schemeClr val="tx1"/>
          </a:fontRef>
        </p:style>
      </p:cxnSp>
      <p:cxnSp>
        <p:nvCxnSpPr>
          <p:cNvPr id="18" name="直接箭头连接符 17"/>
          <p:cNvCxnSpPr>
            <a:stCxn id="5" idx="3"/>
            <a:endCxn id="12" idx="1"/>
          </p:cNvCxnSpPr>
          <p:nvPr/>
        </p:nvCxnSpPr>
        <p:spPr>
          <a:xfrm>
            <a:off x="8051800" y="2070735"/>
            <a:ext cx="342900" cy="0"/>
          </a:xfrm>
          <a:prstGeom prst="straightConnector1">
            <a:avLst/>
          </a:prstGeom>
          <a:ln>
            <a:solidFill>
              <a:schemeClr val="tx1">
                <a:lumMod val="95000"/>
                <a:lumOff val="5000"/>
              </a:schemeClr>
            </a:solidFill>
            <a:tailEnd type="arrow"/>
          </a:ln>
        </p:spPr>
        <p:style>
          <a:lnRef idx="2">
            <a:schemeClr val="accent1"/>
          </a:lnRef>
          <a:fillRef idx="0">
            <a:srgbClr val="FFFFFF"/>
          </a:fillRef>
          <a:effectRef idx="0">
            <a:srgbClr val="FFFFFF"/>
          </a:effectRef>
          <a:fontRef idx="minor">
            <a:schemeClr val="tx1"/>
          </a:fontRef>
        </p:style>
      </p:cxnSp>
      <p:cxnSp>
        <p:nvCxnSpPr>
          <p:cNvPr id="19" name="直接箭头连接符 18"/>
          <p:cNvCxnSpPr>
            <a:stCxn id="10" idx="3"/>
            <a:endCxn id="13" idx="1"/>
          </p:cNvCxnSpPr>
          <p:nvPr/>
        </p:nvCxnSpPr>
        <p:spPr>
          <a:xfrm>
            <a:off x="8051165" y="3596005"/>
            <a:ext cx="342900" cy="5080"/>
          </a:xfrm>
          <a:prstGeom prst="straightConnector1">
            <a:avLst/>
          </a:prstGeom>
          <a:ln>
            <a:solidFill>
              <a:schemeClr val="tx1">
                <a:lumMod val="95000"/>
                <a:lumOff val="5000"/>
              </a:schemeClr>
            </a:solidFill>
            <a:tailEnd type="arrow"/>
          </a:ln>
        </p:spPr>
        <p:style>
          <a:lnRef idx="2">
            <a:schemeClr val="accent1"/>
          </a:lnRef>
          <a:fillRef idx="0">
            <a:srgbClr val="FFFFFF"/>
          </a:fillRef>
          <a:effectRef idx="0">
            <a:srgbClr val="FFFFFF"/>
          </a:effectRef>
          <a:fontRef idx="minor">
            <a:schemeClr val="tx1"/>
          </a:fontRef>
        </p:style>
      </p:cxnSp>
      <p:cxnSp>
        <p:nvCxnSpPr>
          <p:cNvPr id="22" name="肘形连接符 21"/>
          <p:cNvCxnSpPr>
            <a:stCxn id="12" idx="3"/>
            <a:endCxn id="6" idx="0"/>
          </p:cNvCxnSpPr>
          <p:nvPr/>
        </p:nvCxnSpPr>
        <p:spPr>
          <a:xfrm flipH="1">
            <a:off x="4342765" y="2070735"/>
            <a:ext cx="6563360" cy="327660"/>
          </a:xfrm>
          <a:prstGeom prst="bentConnector4">
            <a:avLst>
              <a:gd name="adj1" fmla="val -3628"/>
              <a:gd name="adj2" fmla="val -221124"/>
            </a:avLst>
          </a:prstGeom>
          <a:ln>
            <a:solidFill>
              <a:schemeClr val="tx1">
                <a:lumMod val="95000"/>
                <a:lumOff val="5000"/>
              </a:schemeClr>
            </a:solidFill>
            <a:tailEnd type="arrow"/>
          </a:ln>
        </p:spPr>
        <p:style>
          <a:lnRef idx="2">
            <a:schemeClr val="accent1"/>
          </a:lnRef>
          <a:fillRef idx="0">
            <a:srgbClr val="FFFFFF"/>
          </a:fillRef>
          <a:effectRef idx="0">
            <a:srgbClr val="FFFFFF"/>
          </a:effectRef>
          <a:fontRef idx="minor">
            <a:schemeClr val="tx1"/>
          </a:fontRef>
        </p:style>
      </p:cxnSp>
      <p:sp>
        <p:nvSpPr>
          <p:cNvPr id="29" name="流程图: 可选过程 28"/>
          <p:cNvSpPr/>
          <p:nvPr/>
        </p:nvSpPr>
        <p:spPr>
          <a:xfrm>
            <a:off x="5540375" y="4571365"/>
            <a:ext cx="2512060" cy="962660"/>
          </a:xfrm>
          <a:prstGeom prst="flowChartAlternateProcess">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当检测到道路即将有特种车辆（消防车，救护车等）经过</a:t>
            </a:r>
            <a:endParaRPr lang="zh-CN" altLang="en-US"/>
          </a:p>
        </p:txBody>
      </p:sp>
      <p:sp>
        <p:nvSpPr>
          <p:cNvPr id="30" name="流程图: 可选过程 29"/>
          <p:cNvSpPr/>
          <p:nvPr/>
        </p:nvSpPr>
        <p:spPr>
          <a:xfrm>
            <a:off x="8463915" y="4571365"/>
            <a:ext cx="2511425" cy="972185"/>
          </a:xfrm>
          <a:prstGeom prst="flowChartAlternateProcess">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ym typeface="+mn-ea"/>
              </a:rPr>
              <a:t>在一个周期内将行车道设置为常绿，后调整为常规</a:t>
            </a:r>
            <a:endParaRPr lang="zh-CN" altLang="en-US">
              <a:sym typeface="+mn-ea"/>
            </a:endParaRPr>
          </a:p>
        </p:txBody>
      </p:sp>
      <p:cxnSp>
        <p:nvCxnSpPr>
          <p:cNvPr id="32" name="肘形连接符 31"/>
          <p:cNvCxnSpPr>
            <a:stCxn id="13" idx="3"/>
          </p:cNvCxnSpPr>
          <p:nvPr/>
        </p:nvCxnSpPr>
        <p:spPr>
          <a:xfrm flipV="1">
            <a:off x="10906760" y="2047240"/>
            <a:ext cx="239395" cy="1553845"/>
          </a:xfrm>
          <a:prstGeom prst="bentConnector2">
            <a:avLst/>
          </a:prstGeom>
          <a:ln>
            <a:solidFill>
              <a:schemeClr val="tx1">
                <a:lumMod val="95000"/>
                <a:lumOff val="5000"/>
              </a:schemeClr>
            </a:solidFill>
          </a:ln>
        </p:spPr>
        <p:style>
          <a:lnRef idx="2">
            <a:schemeClr val="accent1"/>
          </a:lnRef>
          <a:fillRef idx="0">
            <a:srgbClr val="FFFFFF"/>
          </a:fillRef>
          <a:effectRef idx="0">
            <a:srgbClr val="FFFFFF"/>
          </a:effectRef>
          <a:fontRef idx="minor">
            <a:schemeClr val="tx1"/>
          </a:fontRef>
        </p:style>
      </p:cxnSp>
      <p:cxnSp>
        <p:nvCxnSpPr>
          <p:cNvPr id="35" name="直接箭头连接符 34"/>
          <p:cNvCxnSpPr>
            <a:stCxn id="29" idx="3"/>
            <a:endCxn id="30" idx="1"/>
          </p:cNvCxnSpPr>
          <p:nvPr/>
        </p:nvCxnSpPr>
        <p:spPr>
          <a:xfrm>
            <a:off x="8052435" y="5052695"/>
            <a:ext cx="411480" cy="5080"/>
          </a:xfrm>
          <a:prstGeom prst="straightConnector1">
            <a:avLst/>
          </a:prstGeom>
          <a:ln>
            <a:solidFill>
              <a:schemeClr val="tx1">
                <a:lumMod val="95000"/>
                <a:lumOff val="5000"/>
              </a:schemeClr>
            </a:solidFill>
            <a:tailEnd type="arrow"/>
          </a:ln>
        </p:spPr>
        <p:style>
          <a:lnRef idx="2">
            <a:schemeClr val="accent1"/>
          </a:lnRef>
          <a:fillRef idx="0">
            <a:srgbClr val="FFFFFF"/>
          </a:fillRef>
          <a:effectRef idx="0">
            <a:srgbClr val="FFFFFF"/>
          </a:effectRef>
          <a:fontRef idx="minor">
            <a:schemeClr val="tx1"/>
          </a:fontRef>
        </p:style>
      </p:cxnSp>
      <p:sp>
        <p:nvSpPr>
          <p:cNvPr id="7" name="流程图: 可选过程 6"/>
          <p:cNvSpPr/>
          <p:nvPr/>
        </p:nvSpPr>
        <p:spPr>
          <a:xfrm>
            <a:off x="2047875" y="4496435"/>
            <a:ext cx="2512060" cy="962660"/>
          </a:xfrm>
          <a:prstGeom prst="flowChartAlternateProcess">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sym typeface="+mn-ea"/>
              </a:rPr>
              <a:t>在三个循环检测期</a:t>
            </a:r>
            <a:endParaRPr lang="zh-CN" altLang="en-US">
              <a:sym typeface="+mn-ea"/>
            </a:endParaRPr>
          </a:p>
          <a:p>
            <a:pPr algn="ctr"/>
            <a:r>
              <a:rPr lang="zh-CN" altLang="en-US">
                <a:sym typeface="+mn-ea"/>
              </a:rPr>
              <a:t>连续检测到</a:t>
            </a:r>
            <a:endParaRPr lang="zh-CN" altLang="en-US"/>
          </a:p>
          <a:p>
            <a:pPr algn="ctr"/>
            <a:r>
              <a:rPr lang="en-US" altLang="zh-CN">
                <a:sym typeface="+mn-ea"/>
              </a:rPr>
              <a:t>2&lt;</a:t>
            </a:r>
            <a:r>
              <a:rPr lang="zh-CN" altLang="en-US">
                <a:sym typeface="+mn-ea"/>
              </a:rPr>
              <a:t>车流量</a:t>
            </a:r>
            <a:r>
              <a:rPr lang="en-US" altLang="zh-CN">
                <a:sym typeface="+mn-ea"/>
              </a:rPr>
              <a:t>/</a:t>
            </a:r>
            <a:r>
              <a:rPr lang="zh-CN" altLang="en-US">
                <a:sym typeface="+mn-ea"/>
              </a:rPr>
              <a:t>人流量</a:t>
            </a:r>
            <a:r>
              <a:rPr lang="en-US" altLang="zh-CN">
                <a:sym typeface="+mn-ea"/>
              </a:rPr>
              <a:t>&lt;4</a:t>
            </a:r>
            <a:endParaRPr lang="zh-CN" altLang="en-US"/>
          </a:p>
        </p:txBody>
      </p:sp>
      <p:cxnSp>
        <p:nvCxnSpPr>
          <p:cNvPr id="8" name="肘形连接符 7"/>
          <p:cNvCxnSpPr>
            <a:stCxn id="6" idx="2"/>
          </p:cNvCxnSpPr>
          <p:nvPr/>
        </p:nvCxnSpPr>
        <p:spPr>
          <a:xfrm rot="5400000">
            <a:off x="3187700" y="3338195"/>
            <a:ext cx="1192530" cy="1116965"/>
          </a:xfrm>
          <a:prstGeom prst="bentConnector3">
            <a:avLst>
              <a:gd name="adj1" fmla="val 49973"/>
            </a:avLst>
          </a:prstGeom>
          <a:ln>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9" name="肘形连接符 8"/>
          <p:cNvCxnSpPr>
            <a:stCxn id="7" idx="1"/>
            <a:endCxn id="4" idx="1"/>
          </p:cNvCxnSpPr>
          <p:nvPr/>
        </p:nvCxnSpPr>
        <p:spPr>
          <a:xfrm rot="10800000">
            <a:off x="934085" y="2859405"/>
            <a:ext cx="1113790" cy="2117725"/>
          </a:xfrm>
          <a:prstGeom prst="bentConnector3">
            <a:avLst>
              <a:gd name="adj1" fmla="val 121380"/>
            </a:avLst>
          </a:prstGeom>
          <a:ln>
            <a:solidFill>
              <a:schemeClr val="tx1"/>
            </a:solidFill>
            <a:tailEnd type="arrow"/>
          </a:ln>
        </p:spPr>
        <p:style>
          <a:lnRef idx="2">
            <a:schemeClr val="accent1"/>
          </a:lnRef>
          <a:fillRef idx="0">
            <a:srgbClr val="FFFFFF"/>
          </a:fillRef>
          <a:effectRef idx="0">
            <a:srgbClr val="FFFFFF"/>
          </a:effectRef>
          <a:fontRef idx="minor">
            <a:schemeClr val="tx1"/>
          </a:fontRef>
        </p:style>
      </p:cxnSp>
      <p:cxnSp>
        <p:nvCxnSpPr>
          <p:cNvPr id="16" name="肘形连接符 15"/>
          <p:cNvCxnSpPr>
            <a:endCxn id="29" idx="1"/>
          </p:cNvCxnSpPr>
          <p:nvPr/>
        </p:nvCxnSpPr>
        <p:spPr>
          <a:xfrm rot="5400000" flipV="1">
            <a:off x="4685030" y="4197350"/>
            <a:ext cx="1496695" cy="213995"/>
          </a:xfrm>
          <a:prstGeom prst="bentConnector2">
            <a:avLst/>
          </a:prstGeom>
          <a:ln>
            <a:solidFill>
              <a:schemeClr val="tx1"/>
            </a:solidFill>
            <a:tailEnd type="arrow"/>
          </a:ln>
        </p:spPr>
        <p:style>
          <a:lnRef idx="2">
            <a:schemeClr val="accent1"/>
          </a:lnRef>
          <a:fillRef idx="0">
            <a:srgbClr val="FFFFFF"/>
          </a:fillRef>
          <a:effectRef idx="0">
            <a:srgbClr val="FFFFFF"/>
          </a:effectRef>
          <a:fontRef idx="minor">
            <a:schemeClr val="tx1"/>
          </a:fontRef>
        </p:style>
      </p:cxn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619943" y="602680"/>
            <a:ext cx="2952115" cy="521970"/>
          </a:xfrm>
          <a:prstGeom prst="rect">
            <a:avLst/>
          </a:prstGeom>
          <a:noFill/>
        </p:spPr>
        <p:txBody>
          <a:bodyPr wrap="none" rtlCol="0">
            <a:spAutoFit/>
          </a:bodyPr>
          <a:lstStyle/>
          <a:p>
            <a:pPr algn="ctr"/>
            <a:r>
              <a:rPr lang="zh-CN" altLang="en-US" sz="2800" b="1" spc="300" dirty="0">
                <a:solidFill>
                  <a:srgbClr val="4A5A69"/>
                </a:solidFill>
                <a:latin typeface="方正粗黑宋简体" panose="02000000000000000000" pitchFamily="2" charset="-122"/>
                <a:ea typeface="方正粗黑宋简体" panose="02000000000000000000" pitchFamily="2" charset="-122"/>
              </a:rPr>
              <a:t>信号灯控制模块</a:t>
            </a:r>
            <a:endParaRPr lang="zh-CN" altLang="en-US" sz="2800" b="1" spc="300" dirty="0">
              <a:solidFill>
                <a:srgbClr val="4A5A69"/>
              </a:solidFill>
              <a:latin typeface="方正粗黑宋简体" panose="02000000000000000000" pitchFamily="2" charset="-122"/>
              <a:ea typeface="方正粗黑宋简体" panose="02000000000000000000" pitchFamily="2" charset="-122"/>
            </a:endParaRPr>
          </a:p>
        </p:txBody>
      </p:sp>
      <p:pic>
        <p:nvPicPr>
          <p:cNvPr id="4" name="图片 4" descr="46962020e83e5de67be2b516253a5445"/>
          <p:cNvPicPr>
            <a:picLocks noChangeAspect="1"/>
          </p:cNvPicPr>
          <p:nvPr/>
        </p:nvPicPr>
        <p:blipFill>
          <a:blip r:embed="rId1"/>
          <a:srcRect l="19321" t="5504" r="18751" b="3116"/>
          <a:stretch>
            <a:fillRect/>
          </a:stretch>
        </p:blipFill>
        <p:spPr>
          <a:xfrm>
            <a:off x="187960" y="3342640"/>
            <a:ext cx="1423035" cy="2801620"/>
          </a:xfrm>
          <a:prstGeom prst="rect">
            <a:avLst/>
          </a:prstGeom>
        </p:spPr>
      </p:pic>
      <p:pic>
        <p:nvPicPr>
          <p:cNvPr id="5" name="图片 5" descr="a24eb5cc76fd741d5c6fb0a40ce02329"/>
          <p:cNvPicPr>
            <a:picLocks noChangeAspect="1"/>
          </p:cNvPicPr>
          <p:nvPr/>
        </p:nvPicPr>
        <p:blipFill>
          <a:blip r:embed="rId2"/>
          <a:srcRect l="19472" t="6981" r="20786" b="6610"/>
          <a:stretch>
            <a:fillRect/>
          </a:stretch>
        </p:blipFill>
        <p:spPr>
          <a:xfrm>
            <a:off x="1755775" y="3342005"/>
            <a:ext cx="1452245" cy="2802255"/>
          </a:xfrm>
          <a:prstGeom prst="rect">
            <a:avLst/>
          </a:prstGeom>
        </p:spPr>
      </p:pic>
      <p:pic>
        <p:nvPicPr>
          <p:cNvPr id="6" name="图片 6" descr="aec785fbb5e0e1b28d0e89f7d3d5552b"/>
          <p:cNvPicPr>
            <a:picLocks noChangeAspect="1"/>
          </p:cNvPicPr>
          <p:nvPr/>
        </p:nvPicPr>
        <p:blipFill>
          <a:blip r:embed="rId3"/>
          <a:srcRect l="19041" t="7912" r="26337" b="5385"/>
          <a:stretch>
            <a:fillRect/>
          </a:stretch>
        </p:blipFill>
        <p:spPr>
          <a:xfrm>
            <a:off x="3352800" y="3386455"/>
            <a:ext cx="1323340" cy="2802255"/>
          </a:xfrm>
          <a:prstGeom prst="rect">
            <a:avLst/>
          </a:prstGeom>
        </p:spPr>
      </p:pic>
      <p:sp>
        <p:nvSpPr>
          <p:cNvPr id="100" name="文本框 99"/>
          <p:cNvSpPr txBox="1"/>
          <p:nvPr/>
        </p:nvSpPr>
        <p:spPr>
          <a:xfrm>
            <a:off x="5647055" y="1487805"/>
            <a:ext cx="5405755" cy="1630045"/>
          </a:xfrm>
          <a:prstGeom prst="rect">
            <a:avLst/>
          </a:prstGeom>
          <a:noFill/>
          <a:ln w="9525">
            <a:noFill/>
          </a:ln>
        </p:spPr>
        <p:txBody>
          <a:bodyPr wrap="square">
            <a:spAutoFit/>
          </a:bodyPr>
          <a:p>
            <a:pPr indent="304800"/>
            <a:r>
              <a:rPr lang="zh-CN" altLang="en-US" sz="2000" b="1" kern="100" dirty="0">
                <a:latin typeface="Times New Roman" panose="02020603050405020304" pitchFamily="18" charset="0"/>
                <a:ea typeface="宋体" panose="02010600030101010101" pitchFamily="2" charset="-122"/>
                <a:cs typeface="Times New Roman" panose="02020603050405020304" pitchFamily="18" charset="0"/>
              </a:rPr>
              <a:t>为了实现串行端口与一个设备进行通信的功能，我们通过更改信号的状态（通过发送带有循环冗余校验的数据）来控制红灯、绿灯和黄灯的亮灭状态，并在指定的时间内保持每种状态。</a:t>
            </a:r>
            <a:endParaRPr lang="zh-CN" altLang="en-US" b="0">
              <a:latin typeface="Times New Roman" panose="02020603050405020304" pitchFamily="18" charset="0"/>
              <a:ea typeface="宋体" panose="02010600030101010101" pitchFamily="2" charset="-122"/>
            </a:endParaRPr>
          </a:p>
        </p:txBody>
      </p:sp>
      <p:graphicFrame>
        <p:nvGraphicFramePr>
          <p:cNvPr id="1358813307" name="图示 1"/>
          <p:cNvGraphicFramePr/>
          <p:nvPr/>
        </p:nvGraphicFramePr>
        <p:xfrm>
          <a:off x="5565775" y="2499360"/>
          <a:ext cx="5812155" cy="29502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3" name="图片 1"/>
          <p:cNvPicPr>
            <a:picLocks noChangeAspect="1"/>
          </p:cNvPicPr>
          <p:nvPr/>
        </p:nvPicPr>
        <p:blipFill>
          <a:blip r:embed="rId9"/>
          <a:srcRect l="68576" t="66572"/>
          <a:stretch>
            <a:fillRect/>
          </a:stretch>
        </p:blipFill>
        <p:spPr>
          <a:xfrm>
            <a:off x="784860" y="1114425"/>
            <a:ext cx="3394710" cy="2003425"/>
          </a:xfrm>
          <a:prstGeom prst="rect">
            <a:avLst/>
          </a:prstGeom>
        </p:spPr>
      </p:pic>
    </p:spTree>
    <p:custDataLst>
      <p:tags r:id="rId10"/>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384950" y="3235264"/>
            <a:ext cx="4112260" cy="768350"/>
          </a:xfrm>
          <a:prstGeom prst="rect">
            <a:avLst/>
          </a:prstGeom>
          <a:noFill/>
        </p:spPr>
        <p:txBody>
          <a:bodyPr wrap="none" rtlCol="0">
            <a:spAutoFit/>
          </a:bodyPr>
          <a:p>
            <a:pPr algn="l"/>
            <a:r>
              <a:rPr lang="zh-CN" altLang="en-US" sz="4400" b="1" dirty="0">
                <a:sym typeface="+mn-lt"/>
              </a:rPr>
              <a:t>研究成果与应用</a:t>
            </a:r>
            <a:endParaRPr lang="zh-CN" altLang="en-US" sz="4400" b="1" spc="300" dirty="0">
              <a:solidFill>
                <a:srgbClr val="4A5A69"/>
              </a:solidFill>
              <a:latin typeface="方正粗黑宋简体" panose="02000000000000000000" pitchFamily="2" charset="-122"/>
              <a:ea typeface="方正粗黑宋简体" panose="02000000000000000000" pitchFamily="2" charset="-122"/>
              <a:sym typeface="+mn-lt"/>
            </a:endParaRPr>
          </a:p>
        </p:txBody>
      </p:sp>
      <p:sp>
        <p:nvSpPr>
          <p:cNvPr id="3" name="文本框 2"/>
          <p:cNvSpPr txBox="1"/>
          <p:nvPr/>
        </p:nvSpPr>
        <p:spPr>
          <a:xfrm>
            <a:off x="4384950" y="2404268"/>
            <a:ext cx="2830181" cy="768350"/>
          </a:xfrm>
          <a:prstGeom prst="rect">
            <a:avLst/>
          </a:prstGeom>
          <a:noFill/>
        </p:spPr>
        <p:txBody>
          <a:bodyPr wrap="square" rtlCol="0">
            <a:spAutoFit/>
          </a:bodyPr>
          <a:p>
            <a:pPr algn="l"/>
            <a:r>
              <a:rPr lang="en-US" altLang="zh-CN" sz="4400" dirty="0">
                <a:solidFill>
                  <a:srgbClr val="258187"/>
                </a:solidFill>
                <a:latin typeface="Century Gothic" panose="020B0502020202020204" pitchFamily="34" charset="0"/>
                <a:cs typeface="DokChampa" panose="020B0604020202020204" pitchFamily="34" charset="-34"/>
              </a:rPr>
              <a:t>PART 04</a:t>
            </a:r>
            <a:endParaRPr lang="en-US" altLang="zh-CN" sz="4400" dirty="0">
              <a:solidFill>
                <a:srgbClr val="258187"/>
              </a:solidFill>
              <a:latin typeface="Century Gothic" panose="020B0502020202020204" pitchFamily="34" charset="0"/>
              <a:cs typeface="DokChampa" panose="020B0604020202020204" pitchFamily="34" charset="-34"/>
            </a:endParaRPr>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5208577" y="614916"/>
            <a:ext cx="1774845" cy="523220"/>
          </a:xfrm>
          <a:prstGeom prst="rect">
            <a:avLst/>
          </a:prstGeom>
          <a:noFill/>
        </p:spPr>
        <p:txBody>
          <a:bodyPr wrap="none" rtlCol="0">
            <a:spAutoFit/>
          </a:bodyPr>
          <a:lstStyle/>
          <a:p>
            <a:pPr algn="ctr"/>
            <a:r>
              <a:rPr lang="zh-CN" altLang="en-US" sz="2800" spc="300" dirty="0">
                <a:solidFill>
                  <a:srgbClr val="4A5A69"/>
                </a:solidFill>
                <a:latin typeface="方正粗黑宋简体" panose="02000000000000000000" pitchFamily="2" charset="-122"/>
                <a:ea typeface="方正粗黑宋简体" panose="02000000000000000000" pitchFamily="2" charset="-122"/>
              </a:rPr>
              <a:t>测试分析</a:t>
            </a:r>
            <a:endParaRPr lang="zh-CN" altLang="en-US" sz="2800" spc="300" dirty="0">
              <a:solidFill>
                <a:srgbClr val="4A5A69"/>
              </a:solidFill>
              <a:latin typeface="方正粗黑宋简体" panose="02000000000000000000" pitchFamily="2" charset="-122"/>
              <a:ea typeface="方正粗黑宋简体" panose="02000000000000000000" pitchFamily="2" charset="-122"/>
            </a:endParaRPr>
          </a:p>
        </p:txBody>
      </p:sp>
      <p:graphicFrame>
        <p:nvGraphicFramePr>
          <p:cNvPr id="4" name="Chart 7"/>
          <p:cNvGraphicFramePr/>
          <p:nvPr/>
        </p:nvGraphicFramePr>
        <p:xfrm>
          <a:off x="922059" y="4275556"/>
          <a:ext cx="1660648" cy="1721165"/>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27" name="Chart 5"/>
          <p:cNvGraphicFramePr/>
          <p:nvPr/>
        </p:nvGraphicFramePr>
        <p:xfrm>
          <a:off x="6254837" y="1892265"/>
          <a:ext cx="1660648" cy="1721165"/>
        </p:xfrm>
        <a:graphic>
          <a:graphicData uri="http://schemas.openxmlformats.org/drawingml/2006/chart">
            <c:chart xmlns:c="http://schemas.openxmlformats.org/drawingml/2006/chart" xmlns:r="http://schemas.openxmlformats.org/officeDocument/2006/relationships" r:id="rId2"/>
          </a:graphicData>
        </a:graphic>
      </p:graphicFrame>
      <p:sp>
        <p:nvSpPr>
          <p:cNvPr id="100" name="文本框 99"/>
          <p:cNvSpPr txBox="1"/>
          <p:nvPr/>
        </p:nvSpPr>
        <p:spPr>
          <a:xfrm>
            <a:off x="1463040" y="1233170"/>
            <a:ext cx="9093835" cy="1014730"/>
          </a:xfrm>
          <a:prstGeom prst="rect">
            <a:avLst/>
          </a:prstGeom>
          <a:noFill/>
          <a:ln w="9525">
            <a:noFill/>
          </a:ln>
        </p:spPr>
        <p:txBody>
          <a:bodyPr wrap="square">
            <a:spAutoFit/>
          </a:bodyPr>
          <a:p>
            <a:pPr indent="306070" algn="l">
              <a:buClrTx/>
              <a:buSzTx/>
              <a:buFontTx/>
            </a:pPr>
            <a:r>
              <a:rPr lang="zh-CN" altLang="en-US" sz="2000" b="1" kern="100" dirty="0">
                <a:latin typeface="Times New Roman" panose="02020603050405020304" pitchFamily="18" charset="0"/>
                <a:ea typeface="宋体" panose="02010600030101010101" pitchFamily="2" charset="-122"/>
                <a:cs typeface="Times New Roman" panose="02020603050405020304" pitchFamily="18" charset="0"/>
              </a:rPr>
              <a:t>经过测试，本项目可以有效地检测出画面中行人的数目和车辆的数目，并根据人的数量对车辆数量的值对交通信号灯时长进行调整。同时，交通信号灯在串口控制下能快速、稳定做出反应保证交通有序进行。</a:t>
            </a:r>
            <a:endParaRPr lang="zh-CN" altLang="en-US" sz="2000" b="1" kern="100"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565064333" name="图片 1"/>
          <p:cNvPicPr>
            <a:picLocks noChangeAspect="1"/>
          </p:cNvPicPr>
          <p:nvPr/>
        </p:nvPicPr>
        <p:blipFill>
          <a:blip r:embed="rId3"/>
          <a:stretch>
            <a:fillRect/>
          </a:stretch>
        </p:blipFill>
        <p:spPr>
          <a:xfrm>
            <a:off x="2185670" y="2247900"/>
            <a:ext cx="7050405" cy="3910330"/>
          </a:xfrm>
          <a:prstGeom prst="rect">
            <a:avLst/>
          </a:prstGeom>
        </p:spPr>
      </p:pic>
    </p:spTree>
    <p:custDataLst>
      <p:tags r:id="rId4"/>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0" name="表格 19"/>
          <p:cNvGraphicFramePr/>
          <p:nvPr>
            <p:custDataLst>
              <p:tags r:id="rId1"/>
            </p:custDataLst>
          </p:nvPr>
        </p:nvGraphicFramePr>
        <p:xfrm>
          <a:off x="892175" y="1007745"/>
          <a:ext cx="7716520" cy="2265045"/>
        </p:xfrm>
        <a:graphic>
          <a:graphicData uri="http://schemas.openxmlformats.org/drawingml/2006/table">
            <a:tbl>
              <a:tblPr firstRow="1" bandRow="1">
                <a:tableStyleId>{5C22544A-7EE6-4342-B048-85BDC9FD1C3A}</a:tableStyleId>
              </a:tblPr>
              <a:tblGrid>
                <a:gridCol w="1102360"/>
                <a:gridCol w="1122045"/>
                <a:gridCol w="1082675"/>
                <a:gridCol w="1102360"/>
                <a:gridCol w="1102360"/>
                <a:gridCol w="1102360"/>
                <a:gridCol w="1102360"/>
              </a:tblGrid>
              <a:tr h="513715">
                <a:tc>
                  <a:txBody>
                    <a:bodyPr/>
                    <a:p>
                      <a:r>
                        <a:rPr lang="zh-CN" altLang="en-US" sz="1100"/>
                        <a:t>车流量</a:t>
                      </a:r>
                      <a:r>
                        <a:rPr lang="en-US" altLang="zh-CN" sz="1100"/>
                        <a:t>/</a:t>
                      </a:r>
                      <a:r>
                        <a:rPr lang="zh-CN" altLang="en-US" sz="1100"/>
                        <a:t>人流量</a:t>
                      </a:r>
                      <a:endParaRPr lang="zh-CN" altLang="en-US" sz="1100"/>
                    </a:p>
                  </a:txBody>
                  <a:tcPr anchor="ctr" anchorCtr="0"/>
                </a:tc>
                <a:tc>
                  <a:txBody>
                    <a:bodyPr/>
                    <a:p>
                      <a:r>
                        <a:rPr lang="zh-CN" altLang="en-US" sz="1100"/>
                        <a:t>动态调整次数</a:t>
                      </a:r>
                      <a:endParaRPr lang="zh-CN" altLang="en-US" sz="1100"/>
                    </a:p>
                  </a:txBody>
                  <a:tcPr anchor="ctr" anchorCtr="0"/>
                </a:tc>
                <a:tc>
                  <a:txBody>
                    <a:bodyPr/>
                    <a:p>
                      <a:r>
                        <a:rPr lang="zh-CN" altLang="en-US" sz="1100"/>
                        <a:t>人最大等待时间（动态调整）</a:t>
                      </a:r>
                      <a:endParaRPr lang="zh-CN" altLang="en-US" sz="1100"/>
                    </a:p>
                  </a:txBody>
                  <a:tcPr anchor="ctr" anchorCtr="0"/>
                </a:tc>
                <a:tc>
                  <a:txBody>
                    <a:bodyPr/>
                    <a:p>
                      <a:r>
                        <a:rPr lang="zh-CN" altLang="en-US" sz="1100"/>
                        <a:t>车最大等待时间（动态调整）</a:t>
                      </a:r>
                      <a:endParaRPr lang="zh-CN" altLang="en-US" sz="1100"/>
                    </a:p>
                  </a:txBody>
                  <a:tcPr anchor="ctr" anchorCtr="0"/>
                </a:tc>
                <a:tc>
                  <a:txBody>
                    <a:bodyPr/>
                    <a:p>
                      <a:r>
                        <a:rPr lang="zh-CN" altLang="en-US" sz="1100"/>
                        <a:t>人最大等待时间（固定时长）</a:t>
                      </a:r>
                      <a:endParaRPr lang="zh-CN" altLang="en-US" sz="1100"/>
                    </a:p>
                  </a:txBody>
                  <a:tcPr anchor="ctr" anchorCtr="0"/>
                </a:tc>
                <a:tc>
                  <a:txBody>
                    <a:bodyPr/>
                    <a:p>
                      <a:r>
                        <a:rPr lang="zh-CN" altLang="en-US" sz="1100"/>
                        <a:t>车最大等待时间（固定时长）</a:t>
                      </a:r>
                      <a:endParaRPr lang="zh-CN" altLang="en-US" sz="1100"/>
                    </a:p>
                  </a:txBody>
                  <a:tcPr anchor="ctr" anchorCtr="0"/>
                </a:tc>
                <a:tc>
                  <a:txBody>
                    <a:bodyPr/>
                    <a:p>
                      <a:r>
                        <a:rPr lang="zh-CN" altLang="en-US" sz="1100"/>
                        <a:t>车等待时间减少</a:t>
                      </a:r>
                      <a:endParaRPr lang="zh-CN" altLang="en-US" sz="1100"/>
                    </a:p>
                  </a:txBody>
                  <a:tcPr anchor="ctr" anchorCtr="0"/>
                </a:tc>
              </a:tr>
              <a:tr h="429895">
                <a:tc>
                  <a:txBody>
                    <a:bodyPr/>
                    <a:p>
                      <a:r>
                        <a:rPr lang="en-US" altLang="zh-CN" sz="1100" b="1"/>
                        <a:t>4</a:t>
                      </a:r>
                      <a:endParaRPr lang="en-US" altLang="zh-CN" sz="1100" b="1"/>
                    </a:p>
                  </a:txBody>
                  <a:tcPr anchor="ctr" anchorCtr="0"/>
                </a:tc>
                <a:tc>
                  <a:txBody>
                    <a:bodyPr/>
                    <a:p>
                      <a:r>
                        <a:rPr lang="en-US" altLang="zh-CN" sz="1100" b="1"/>
                        <a:t>0</a:t>
                      </a:r>
                      <a:endParaRPr lang="en-US" altLang="zh-CN" sz="1100" b="1"/>
                    </a:p>
                  </a:txBody>
                  <a:tcPr anchor="ctr" anchorCtr="0"/>
                </a:tc>
                <a:tc>
                  <a:txBody>
                    <a:bodyPr/>
                    <a:p>
                      <a:r>
                        <a:rPr lang="en-US" altLang="zh-CN" sz="1100" b="1"/>
                        <a:t>35</a:t>
                      </a:r>
                      <a:r>
                        <a:rPr lang="zh-CN" altLang="en-US" sz="1100" b="1"/>
                        <a:t>秒</a:t>
                      </a:r>
                      <a:endParaRPr lang="zh-CN" altLang="en-US" sz="1100" b="1"/>
                    </a:p>
                  </a:txBody>
                  <a:tcPr anchor="ctr" anchorCtr="0"/>
                </a:tc>
                <a:tc>
                  <a:txBody>
                    <a:bodyPr/>
                    <a:p>
                      <a:r>
                        <a:rPr lang="en-US" altLang="zh-CN" sz="1100" b="1"/>
                        <a:t>25</a:t>
                      </a:r>
                      <a:r>
                        <a:rPr lang="zh-CN" altLang="en-US" sz="1100" b="1"/>
                        <a:t>秒</a:t>
                      </a:r>
                      <a:endParaRPr lang="zh-CN" altLang="en-US" sz="1100" b="1"/>
                    </a:p>
                  </a:txBody>
                  <a:tcPr anchor="ctr" anchorCtr="0"/>
                </a:tc>
                <a:tc>
                  <a:txBody>
                    <a:bodyPr/>
                    <a:p>
                      <a:r>
                        <a:rPr lang="en-US" altLang="zh-CN" sz="1100" b="1"/>
                        <a:t>35</a:t>
                      </a:r>
                      <a:r>
                        <a:rPr lang="zh-CN" altLang="en-US" sz="1100" b="1"/>
                        <a:t>秒</a:t>
                      </a:r>
                      <a:endParaRPr lang="zh-CN" altLang="en-US" sz="1100" b="1"/>
                    </a:p>
                  </a:txBody>
                  <a:tcPr anchor="ctr" anchorCtr="0"/>
                </a:tc>
                <a:tc>
                  <a:txBody>
                    <a:bodyPr/>
                    <a:p>
                      <a:r>
                        <a:rPr lang="en-US" altLang="zh-CN" sz="1100" b="1"/>
                        <a:t>25</a:t>
                      </a:r>
                      <a:r>
                        <a:rPr lang="zh-CN" altLang="en-US" sz="1100" b="1"/>
                        <a:t>秒</a:t>
                      </a:r>
                      <a:endParaRPr lang="zh-CN" altLang="en-US" sz="1100" b="1"/>
                    </a:p>
                  </a:txBody>
                  <a:tcPr anchor="ctr" anchorCtr="0"/>
                </a:tc>
                <a:tc>
                  <a:txBody>
                    <a:bodyPr/>
                    <a:p>
                      <a:r>
                        <a:rPr lang="en-US" altLang="zh-CN" sz="1100" b="1"/>
                        <a:t>0</a:t>
                      </a:r>
                      <a:r>
                        <a:rPr lang="zh-CN" altLang="en-US" sz="1100" b="1"/>
                        <a:t>秒</a:t>
                      </a:r>
                      <a:endParaRPr lang="zh-CN" altLang="en-US" sz="1100" b="1"/>
                    </a:p>
                  </a:txBody>
                  <a:tcPr anchor="ctr" anchorCtr="0"/>
                </a:tc>
              </a:tr>
              <a:tr h="440690">
                <a:tc>
                  <a:txBody>
                    <a:bodyPr/>
                    <a:p>
                      <a:r>
                        <a:rPr lang="en-US" altLang="zh-CN" sz="1100" b="1"/>
                        <a:t>4</a:t>
                      </a:r>
                      <a:endParaRPr lang="en-US" altLang="zh-CN" sz="1100" b="1"/>
                    </a:p>
                  </a:txBody>
                  <a:tcPr anchor="ctr" anchorCtr="0"/>
                </a:tc>
                <a:tc>
                  <a:txBody>
                    <a:bodyPr/>
                    <a:p>
                      <a:r>
                        <a:rPr lang="en-US" altLang="zh-CN" sz="1100" b="1"/>
                        <a:t>1</a:t>
                      </a:r>
                      <a:endParaRPr lang="en-US" altLang="zh-CN" sz="1100" b="1"/>
                    </a:p>
                  </a:txBody>
                  <a:tcPr anchor="ctr" anchorCtr="0"/>
                </a:tc>
                <a:tc>
                  <a:txBody>
                    <a:bodyPr/>
                    <a:p>
                      <a:r>
                        <a:rPr lang="en-US" altLang="zh-CN" sz="1100" b="1"/>
                        <a:t>40</a:t>
                      </a:r>
                      <a:r>
                        <a:rPr lang="zh-CN" altLang="en-US" sz="1100" b="1"/>
                        <a:t>秒</a:t>
                      </a:r>
                      <a:endParaRPr lang="zh-CN" altLang="en-US" sz="1100" b="1"/>
                    </a:p>
                  </a:txBody>
                  <a:tcPr anchor="ctr" anchorCtr="0"/>
                </a:tc>
                <a:tc>
                  <a:txBody>
                    <a:bodyPr/>
                    <a:p>
                      <a:r>
                        <a:rPr lang="en-US" altLang="zh-CN" sz="1100" b="1"/>
                        <a:t>20</a:t>
                      </a:r>
                      <a:r>
                        <a:rPr lang="zh-CN" altLang="en-US" sz="1100" b="1"/>
                        <a:t>秒</a:t>
                      </a:r>
                      <a:endParaRPr lang="zh-CN" altLang="en-US" sz="1100" b="1"/>
                    </a:p>
                  </a:txBody>
                  <a:tcPr anchor="ctr" anchorCtr="0"/>
                </a:tc>
                <a:tc>
                  <a:txBody>
                    <a:bodyPr/>
                    <a:p>
                      <a:r>
                        <a:rPr lang="en-US" altLang="zh-CN" sz="1100" b="1"/>
                        <a:t>35</a:t>
                      </a:r>
                      <a:r>
                        <a:rPr lang="zh-CN" altLang="en-US" sz="1100" b="1"/>
                        <a:t>秒</a:t>
                      </a:r>
                      <a:endParaRPr lang="zh-CN" altLang="en-US" sz="1100" b="1"/>
                    </a:p>
                  </a:txBody>
                  <a:tcPr anchor="ctr" anchorCtr="0"/>
                </a:tc>
                <a:tc>
                  <a:txBody>
                    <a:bodyPr/>
                    <a:p>
                      <a:r>
                        <a:rPr lang="en-US" altLang="zh-CN" sz="1100" b="1"/>
                        <a:t>25</a:t>
                      </a:r>
                      <a:r>
                        <a:rPr lang="zh-CN" altLang="en-US" sz="1100" b="1"/>
                        <a:t>秒</a:t>
                      </a:r>
                      <a:endParaRPr lang="zh-CN" altLang="en-US" sz="1100" b="1"/>
                    </a:p>
                  </a:txBody>
                  <a:tcPr anchor="ctr" anchorCtr="0"/>
                </a:tc>
                <a:tc>
                  <a:txBody>
                    <a:bodyPr/>
                    <a:p>
                      <a:r>
                        <a:rPr lang="en-US" altLang="zh-CN" sz="1100" b="1"/>
                        <a:t>5</a:t>
                      </a:r>
                      <a:r>
                        <a:rPr lang="zh-CN" altLang="en-US" sz="1100" b="1"/>
                        <a:t>秒</a:t>
                      </a:r>
                      <a:endParaRPr lang="zh-CN" altLang="en-US" sz="1100" b="1"/>
                    </a:p>
                  </a:txBody>
                  <a:tcPr anchor="ctr" anchorCtr="0"/>
                </a:tc>
              </a:tr>
              <a:tr h="440055">
                <a:tc>
                  <a:txBody>
                    <a:bodyPr/>
                    <a:p>
                      <a:r>
                        <a:rPr lang="en-US" altLang="zh-CN" sz="1100" b="1"/>
                        <a:t>5</a:t>
                      </a:r>
                      <a:endParaRPr lang="en-US" altLang="zh-CN" sz="1100" b="1"/>
                    </a:p>
                  </a:txBody>
                  <a:tcPr anchor="ctr" anchorCtr="0"/>
                </a:tc>
                <a:tc>
                  <a:txBody>
                    <a:bodyPr/>
                    <a:p>
                      <a:r>
                        <a:rPr lang="en-US" altLang="zh-CN" sz="1100" b="1"/>
                        <a:t>2</a:t>
                      </a:r>
                      <a:endParaRPr lang="en-US" altLang="zh-CN" sz="1100" b="1"/>
                    </a:p>
                  </a:txBody>
                  <a:tcPr anchor="ctr" anchorCtr="0"/>
                </a:tc>
                <a:tc>
                  <a:txBody>
                    <a:bodyPr/>
                    <a:p>
                      <a:r>
                        <a:rPr lang="en-US" altLang="zh-CN" sz="1100" b="1"/>
                        <a:t>45</a:t>
                      </a:r>
                      <a:r>
                        <a:rPr lang="zh-CN" altLang="en-US" sz="1100" b="1"/>
                        <a:t>秒</a:t>
                      </a:r>
                      <a:endParaRPr lang="zh-CN" altLang="en-US" sz="1100" b="1"/>
                    </a:p>
                  </a:txBody>
                  <a:tcPr anchor="ctr" anchorCtr="0"/>
                </a:tc>
                <a:tc>
                  <a:txBody>
                    <a:bodyPr/>
                    <a:p>
                      <a:r>
                        <a:rPr lang="en-US" altLang="zh-CN" sz="1100" b="1"/>
                        <a:t>15</a:t>
                      </a:r>
                      <a:r>
                        <a:rPr lang="zh-CN" altLang="en-US" sz="1100" b="1"/>
                        <a:t>秒</a:t>
                      </a:r>
                      <a:endParaRPr lang="zh-CN" altLang="en-US" sz="1100" b="1"/>
                    </a:p>
                  </a:txBody>
                  <a:tcPr anchor="ctr" anchorCtr="0"/>
                </a:tc>
                <a:tc>
                  <a:txBody>
                    <a:bodyPr/>
                    <a:p>
                      <a:r>
                        <a:rPr lang="en-US" altLang="zh-CN" sz="1100" b="1"/>
                        <a:t>35</a:t>
                      </a:r>
                      <a:r>
                        <a:rPr lang="zh-CN" altLang="en-US" sz="1100" b="1"/>
                        <a:t>秒</a:t>
                      </a:r>
                      <a:endParaRPr lang="zh-CN" altLang="en-US" sz="1100" b="1"/>
                    </a:p>
                  </a:txBody>
                  <a:tcPr anchor="ctr" anchorCtr="0"/>
                </a:tc>
                <a:tc>
                  <a:txBody>
                    <a:bodyPr/>
                    <a:p>
                      <a:r>
                        <a:rPr lang="en-US" altLang="zh-CN" sz="1100" b="1"/>
                        <a:t>25</a:t>
                      </a:r>
                      <a:r>
                        <a:rPr lang="zh-CN" altLang="en-US" sz="1100" b="1"/>
                        <a:t>秒</a:t>
                      </a:r>
                      <a:endParaRPr lang="zh-CN" altLang="en-US" sz="1100" b="1"/>
                    </a:p>
                  </a:txBody>
                  <a:tcPr anchor="ctr" anchorCtr="0"/>
                </a:tc>
                <a:tc>
                  <a:txBody>
                    <a:bodyPr/>
                    <a:p>
                      <a:r>
                        <a:rPr lang="en-US" altLang="zh-CN" sz="1100" b="1"/>
                        <a:t>10</a:t>
                      </a:r>
                      <a:r>
                        <a:rPr lang="zh-CN" altLang="en-US" sz="1100" b="1"/>
                        <a:t>秒</a:t>
                      </a:r>
                      <a:endParaRPr lang="zh-CN" altLang="en-US" sz="1100" b="1"/>
                    </a:p>
                  </a:txBody>
                  <a:tcPr anchor="ctr" anchorCtr="0"/>
                </a:tc>
              </a:tr>
              <a:tr h="440690">
                <a:tc>
                  <a:txBody>
                    <a:bodyPr/>
                    <a:p>
                      <a:r>
                        <a:rPr lang="en-US" altLang="zh-CN" sz="1100" b="1"/>
                        <a:t>6</a:t>
                      </a:r>
                      <a:endParaRPr lang="en-US" altLang="zh-CN" sz="1100" b="1"/>
                    </a:p>
                  </a:txBody>
                  <a:tcPr anchor="ctr" anchorCtr="0"/>
                </a:tc>
                <a:tc>
                  <a:txBody>
                    <a:bodyPr/>
                    <a:p>
                      <a:r>
                        <a:rPr lang="en-US" altLang="zh-CN" sz="1100" b="1"/>
                        <a:t>3</a:t>
                      </a:r>
                      <a:endParaRPr lang="en-US" altLang="zh-CN" sz="1100" b="1"/>
                    </a:p>
                  </a:txBody>
                  <a:tcPr anchor="ctr" anchorCtr="0"/>
                </a:tc>
                <a:tc>
                  <a:txBody>
                    <a:bodyPr/>
                    <a:p>
                      <a:r>
                        <a:rPr lang="en-US" altLang="zh-CN" sz="1100" b="1"/>
                        <a:t>50</a:t>
                      </a:r>
                      <a:r>
                        <a:rPr lang="zh-CN" altLang="en-US" sz="1100" b="1"/>
                        <a:t>秒</a:t>
                      </a:r>
                      <a:endParaRPr lang="zh-CN" altLang="en-US" sz="1100" b="1"/>
                    </a:p>
                  </a:txBody>
                  <a:tcPr anchor="ctr" anchorCtr="0"/>
                </a:tc>
                <a:tc>
                  <a:txBody>
                    <a:bodyPr/>
                    <a:p>
                      <a:r>
                        <a:rPr lang="en-US" altLang="zh-CN" sz="1100" b="1"/>
                        <a:t>10</a:t>
                      </a:r>
                      <a:r>
                        <a:rPr lang="zh-CN" altLang="en-US" sz="1100" b="1"/>
                        <a:t>秒</a:t>
                      </a:r>
                      <a:endParaRPr lang="zh-CN" altLang="en-US" sz="1100" b="1"/>
                    </a:p>
                  </a:txBody>
                  <a:tcPr anchor="ctr" anchorCtr="0"/>
                </a:tc>
                <a:tc>
                  <a:txBody>
                    <a:bodyPr/>
                    <a:p>
                      <a:r>
                        <a:rPr lang="en-US" altLang="zh-CN" sz="1100" b="1"/>
                        <a:t>35</a:t>
                      </a:r>
                      <a:r>
                        <a:rPr lang="zh-CN" altLang="en-US" sz="1100" b="1"/>
                        <a:t>秒</a:t>
                      </a:r>
                      <a:endParaRPr lang="zh-CN" altLang="en-US" sz="1100" b="1"/>
                    </a:p>
                  </a:txBody>
                  <a:tcPr anchor="ctr" anchorCtr="0"/>
                </a:tc>
                <a:tc>
                  <a:txBody>
                    <a:bodyPr/>
                    <a:p>
                      <a:r>
                        <a:rPr lang="en-US" altLang="zh-CN" sz="1100" b="1"/>
                        <a:t>25</a:t>
                      </a:r>
                      <a:r>
                        <a:rPr lang="zh-CN" altLang="en-US" sz="1100" b="1"/>
                        <a:t>秒</a:t>
                      </a:r>
                      <a:endParaRPr lang="zh-CN" altLang="en-US" sz="1100" b="1"/>
                    </a:p>
                  </a:txBody>
                  <a:tcPr anchor="ctr" anchorCtr="0"/>
                </a:tc>
                <a:tc>
                  <a:txBody>
                    <a:bodyPr/>
                    <a:p>
                      <a:r>
                        <a:rPr lang="en-US" altLang="zh-CN" sz="1100" b="1"/>
                        <a:t>15</a:t>
                      </a:r>
                      <a:r>
                        <a:rPr lang="zh-CN" altLang="en-US" sz="1100" b="1"/>
                        <a:t>秒</a:t>
                      </a:r>
                      <a:endParaRPr lang="zh-CN" altLang="en-US" sz="1100" b="1"/>
                    </a:p>
                  </a:txBody>
                  <a:tcPr anchor="ctr" anchorCtr="0"/>
                </a:tc>
              </a:tr>
            </a:tbl>
          </a:graphicData>
        </a:graphic>
      </p:graphicFrame>
      <p:graphicFrame>
        <p:nvGraphicFramePr>
          <p:cNvPr id="79" name="表格 78"/>
          <p:cNvGraphicFramePr/>
          <p:nvPr/>
        </p:nvGraphicFramePr>
        <p:xfrm>
          <a:off x="892175" y="3510915"/>
          <a:ext cx="7716520" cy="2705735"/>
        </p:xfrm>
        <a:graphic>
          <a:graphicData uri="http://schemas.openxmlformats.org/drawingml/2006/table">
            <a:tbl>
              <a:tblPr firstRow="1" bandRow="1">
                <a:tableStyleId>{5C22544A-7EE6-4342-B048-85BDC9FD1C3A}</a:tableStyleId>
              </a:tblPr>
              <a:tblGrid>
                <a:gridCol w="1102360"/>
                <a:gridCol w="1122045"/>
                <a:gridCol w="1082675"/>
                <a:gridCol w="1102360"/>
                <a:gridCol w="1102360"/>
                <a:gridCol w="1102360"/>
                <a:gridCol w="1102360"/>
              </a:tblGrid>
              <a:tr h="513715">
                <a:tc>
                  <a:txBody>
                    <a:bodyPr/>
                    <a:p>
                      <a:r>
                        <a:rPr lang="zh-CN" altLang="en-US" sz="1100"/>
                        <a:t>车流量</a:t>
                      </a:r>
                      <a:r>
                        <a:rPr lang="en-US" altLang="zh-CN" sz="1100"/>
                        <a:t>/</a:t>
                      </a:r>
                      <a:r>
                        <a:rPr lang="zh-CN" altLang="en-US" sz="1100"/>
                        <a:t>人流量</a:t>
                      </a:r>
                      <a:endParaRPr lang="zh-CN" altLang="en-US" sz="1100"/>
                    </a:p>
                  </a:txBody>
                  <a:tcPr anchor="ctr" anchorCtr="0"/>
                </a:tc>
                <a:tc>
                  <a:txBody>
                    <a:bodyPr/>
                    <a:p>
                      <a:r>
                        <a:rPr lang="zh-CN" altLang="en-US" sz="1100"/>
                        <a:t>动态调整次数</a:t>
                      </a:r>
                      <a:endParaRPr lang="zh-CN" altLang="en-US" sz="1100"/>
                    </a:p>
                  </a:txBody>
                  <a:tcPr anchor="ctr" anchorCtr="0"/>
                </a:tc>
                <a:tc>
                  <a:txBody>
                    <a:bodyPr/>
                    <a:p>
                      <a:r>
                        <a:rPr lang="zh-CN" altLang="en-US" sz="1100"/>
                        <a:t>人最大等待时间（动态调整）</a:t>
                      </a:r>
                      <a:endParaRPr lang="zh-CN" altLang="en-US" sz="1100"/>
                    </a:p>
                  </a:txBody>
                  <a:tcPr anchor="ctr" anchorCtr="0"/>
                </a:tc>
                <a:tc>
                  <a:txBody>
                    <a:bodyPr/>
                    <a:p>
                      <a:r>
                        <a:rPr lang="zh-CN" altLang="en-US" sz="1100"/>
                        <a:t>车最大等待时间（动态调整）</a:t>
                      </a:r>
                      <a:endParaRPr lang="zh-CN" altLang="en-US" sz="1100"/>
                    </a:p>
                  </a:txBody>
                  <a:tcPr anchor="ctr" anchorCtr="0"/>
                </a:tc>
                <a:tc>
                  <a:txBody>
                    <a:bodyPr/>
                    <a:p>
                      <a:r>
                        <a:rPr lang="zh-CN" altLang="en-US" sz="1100"/>
                        <a:t>人最大等待时间（固定时长）</a:t>
                      </a:r>
                      <a:endParaRPr lang="zh-CN" altLang="en-US" sz="1100"/>
                    </a:p>
                  </a:txBody>
                  <a:tcPr anchor="ctr" anchorCtr="0"/>
                </a:tc>
                <a:tc>
                  <a:txBody>
                    <a:bodyPr/>
                    <a:p>
                      <a:r>
                        <a:rPr lang="zh-CN" altLang="en-US" sz="1100"/>
                        <a:t>车最大等待时间（固定时长）</a:t>
                      </a:r>
                      <a:endParaRPr lang="zh-CN" altLang="en-US" sz="1100"/>
                    </a:p>
                  </a:txBody>
                  <a:tcPr anchor="ctr" anchorCtr="0"/>
                </a:tc>
                <a:tc>
                  <a:txBody>
                    <a:bodyPr/>
                    <a:p>
                      <a:r>
                        <a:rPr lang="zh-CN" altLang="en-US" sz="1100"/>
                        <a:t>行人等待时间减少</a:t>
                      </a:r>
                      <a:endParaRPr lang="zh-CN" altLang="en-US" sz="1100"/>
                    </a:p>
                  </a:txBody>
                  <a:tcPr anchor="ctr" anchorCtr="0"/>
                </a:tc>
              </a:tr>
              <a:tr h="429895">
                <a:tc>
                  <a:txBody>
                    <a:bodyPr/>
                    <a:p>
                      <a:r>
                        <a:rPr lang="en-US" altLang="zh-CN" sz="1100" b="1"/>
                        <a:t>2</a:t>
                      </a:r>
                      <a:endParaRPr lang="en-US" altLang="zh-CN" sz="1100" b="1"/>
                    </a:p>
                  </a:txBody>
                  <a:tcPr anchor="ctr" anchorCtr="0"/>
                </a:tc>
                <a:tc>
                  <a:txBody>
                    <a:bodyPr/>
                    <a:p>
                      <a:r>
                        <a:rPr lang="en-US" altLang="zh-CN" sz="1100" b="1"/>
                        <a:t>0</a:t>
                      </a:r>
                      <a:endParaRPr lang="en-US" altLang="zh-CN" sz="1100" b="1"/>
                    </a:p>
                  </a:txBody>
                  <a:tcPr anchor="ctr" anchorCtr="0"/>
                </a:tc>
                <a:tc>
                  <a:txBody>
                    <a:bodyPr/>
                    <a:p>
                      <a:r>
                        <a:rPr lang="en-US" altLang="zh-CN" sz="1100" b="1"/>
                        <a:t>35</a:t>
                      </a:r>
                      <a:r>
                        <a:rPr lang="zh-CN" altLang="en-US" sz="1100" b="1"/>
                        <a:t>秒</a:t>
                      </a:r>
                      <a:endParaRPr lang="zh-CN" altLang="en-US" sz="1100" b="1"/>
                    </a:p>
                  </a:txBody>
                  <a:tcPr anchor="ctr" anchorCtr="0"/>
                </a:tc>
                <a:tc>
                  <a:txBody>
                    <a:bodyPr/>
                    <a:p>
                      <a:r>
                        <a:rPr lang="en-US" altLang="zh-CN" sz="1100" b="1"/>
                        <a:t>25</a:t>
                      </a:r>
                      <a:r>
                        <a:rPr lang="zh-CN" altLang="en-US" sz="1100" b="1"/>
                        <a:t>秒</a:t>
                      </a:r>
                      <a:endParaRPr lang="zh-CN" altLang="en-US" sz="1100" b="1"/>
                    </a:p>
                  </a:txBody>
                  <a:tcPr anchor="ctr" anchorCtr="0"/>
                </a:tc>
                <a:tc>
                  <a:txBody>
                    <a:bodyPr/>
                    <a:p>
                      <a:r>
                        <a:rPr lang="en-US" altLang="zh-CN" sz="1100" b="1"/>
                        <a:t>35</a:t>
                      </a:r>
                      <a:r>
                        <a:rPr lang="zh-CN" altLang="en-US" sz="1100" b="1"/>
                        <a:t>秒</a:t>
                      </a:r>
                      <a:endParaRPr lang="zh-CN" altLang="en-US" sz="1100" b="1"/>
                    </a:p>
                  </a:txBody>
                  <a:tcPr anchor="ctr" anchorCtr="0"/>
                </a:tc>
                <a:tc>
                  <a:txBody>
                    <a:bodyPr/>
                    <a:p>
                      <a:r>
                        <a:rPr lang="en-US" altLang="zh-CN" sz="1100" b="1"/>
                        <a:t>25</a:t>
                      </a:r>
                      <a:r>
                        <a:rPr lang="zh-CN" altLang="en-US" sz="1100" b="1"/>
                        <a:t>秒</a:t>
                      </a:r>
                      <a:endParaRPr lang="zh-CN" altLang="en-US" sz="1100" b="1"/>
                    </a:p>
                  </a:txBody>
                  <a:tcPr anchor="ctr" anchorCtr="0"/>
                </a:tc>
                <a:tc>
                  <a:txBody>
                    <a:bodyPr/>
                    <a:p>
                      <a:r>
                        <a:rPr lang="en-US" altLang="zh-CN" sz="1100" b="1"/>
                        <a:t>0</a:t>
                      </a:r>
                      <a:r>
                        <a:rPr lang="zh-CN" altLang="en-US" sz="1100" b="1"/>
                        <a:t>秒</a:t>
                      </a:r>
                      <a:endParaRPr lang="zh-CN" altLang="en-US" sz="1100" b="1"/>
                    </a:p>
                  </a:txBody>
                  <a:tcPr anchor="ctr" anchorCtr="0"/>
                </a:tc>
              </a:tr>
              <a:tr h="440690">
                <a:tc>
                  <a:txBody>
                    <a:bodyPr/>
                    <a:p>
                      <a:r>
                        <a:rPr lang="en-US" altLang="zh-CN" sz="1100" b="1"/>
                        <a:t>2</a:t>
                      </a:r>
                      <a:endParaRPr lang="en-US" altLang="zh-CN" sz="1100" b="1"/>
                    </a:p>
                  </a:txBody>
                  <a:tcPr anchor="ctr" anchorCtr="0"/>
                </a:tc>
                <a:tc>
                  <a:txBody>
                    <a:bodyPr/>
                    <a:p>
                      <a:r>
                        <a:rPr lang="en-US" altLang="zh-CN" sz="1100" b="1"/>
                        <a:t>1</a:t>
                      </a:r>
                      <a:endParaRPr lang="en-US" altLang="zh-CN" sz="1100" b="1"/>
                    </a:p>
                  </a:txBody>
                  <a:tcPr anchor="ctr" anchorCtr="0"/>
                </a:tc>
                <a:tc>
                  <a:txBody>
                    <a:bodyPr/>
                    <a:p>
                      <a:r>
                        <a:rPr lang="en-US" altLang="zh-CN" sz="1100" b="1"/>
                        <a:t>30</a:t>
                      </a:r>
                      <a:r>
                        <a:rPr lang="zh-CN" altLang="en-US" sz="1100" b="1"/>
                        <a:t>秒</a:t>
                      </a:r>
                      <a:endParaRPr lang="zh-CN" altLang="en-US" sz="1100" b="1"/>
                    </a:p>
                  </a:txBody>
                  <a:tcPr anchor="ctr" anchorCtr="0"/>
                </a:tc>
                <a:tc>
                  <a:txBody>
                    <a:bodyPr/>
                    <a:p>
                      <a:r>
                        <a:rPr lang="en-US" altLang="zh-CN" sz="1100" b="1"/>
                        <a:t>30</a:t>
                      </a:r>
                      <a:r>
                        <a:rPr lang="zh-CN" altLang="en-US" sz="1100" b="1"/>
                        <a:t>秒</a:t>
                      </a:r>
                      <a:endParaRPr lang="zh-CN" altLang="en-US" sz="1100" b="1"/>
                    </a:p>
                  </a:txBody>
                  <a:tcPr anchor="ctr" anchorCtr="0"/>
                </a:tc>
                <a:tc>
                  <a:txBody>
                    <a:bodyPr/>
                    <a:p>
                      <a:r>
                        <a:rPr lang="en-US" altLang="zh-CN" sz="1100" b="1"/>
                        <a:t>35</a:t>
                      </a:r>
                      <a:r>
                        <a:rPr lang="zh-CN" altLang="en-US" sz="1100" b="1"/>
                        <a:t>秒</a:t>
                      </a:r>
                      <a:endParaRPr lang="zh-CN" altLang="en-US" sz="1100" b="1"/>
                    </a:p>
                  </a:txBody>
                  <a:tcPr anchor="ctr" anchorCtr="0"/>
                </a:tc>
                <a:tc>
                  <a:txBody>
                    <a:bodyPr/>
                    <a:p>
                      <a:r>
                        <a:rPr lang="en-US" altLang="zh-CN" sz="1100" b="1"/>
                        <a:t>25</a:t>
                      </a:r>
                      <a:r>
                        <a:rPr lang="zh-CN" altLang="en-US" sz="1100" b="1"/>
                        <a:t>秒</a:t>
                      </a:r>
                      <a:endParaRPr lang="zh-CN" altLang="en-US" sz="1100" b="1"/>
                    </a:p>
                  </a:txBody>
                  <a:tcPr anchor="ctr" anchorCtr="0"/>
                </a:tc>
                <a:tc>
                  <a:txBody>
                    <a:bodyPr/>
                    <a:p>
                      <a:r>
                        <a:rPr lang="en-US" altLang="zh-CN" sz="1100" b="1"/>
                        <a:t>5</a:t>
                      </a:r>
                      <a:r>
                        <a:rPr lang="zh-CN" altLang="en-US" sz="1100" b="1"/>
                        <a:t>秒</a:t>
                      </a:r>
                      <a:endParaRPr lang="zh-CN" altLang="en-US" sz="1100" b="1"/>
                    </a:p>
                  </a:txBody>
                  <a:tcPr anchor="ctr" anchorCtr="0"/>
                </a:tc>
              </a:tr>
              <a:tr h="440055">
                <a:tc>
                  <a:txBody>
                    <a:bodyPr/>
                    <a:p>
                      <a:r>
                        <a:rPr lang="en-US" altLang="zh-CN" sz="1100" b="1"/>
                        <a:t>1</a:t>
                      </a:r>
                      <a:endParaRPr lang="en-US" altLang="zh-CN" sz="1100" b="1"/>
                    </a:p>
                  </a:txBody>
                  <a:tcPr anchor="ctr" anchorCtr="0"/>
                </a:tc>
                <a:tc>
                  <a:txBody>
                    <a:bodyPr/>
                    <a:p>
                      <a:r>
                        <a:rPr lang="en-US" altLang="zh-CN" sz="1100" b="1"/>
                        <a:t>2</a:t>
                      </a:r>
                      <a:endParaRPr lang="en-US" altLang="zh-CN" sz="1100" b="1"/>
                    </a:p>
                  </a:txBody>
                  <a:tcPr anchor="ctr" anchorCtr="0"/>
                </a:tc>
                <a:tc>
                  <a:txBody>
                    <a:bodyPr/>
                    <a:p>
                      <a:r>
                        <a:rPr lang="en-US" altLang="zh-CN" sz="1100" b="1"/>
                        <a:t>25</a:t>
                      </a:r>
                      <a:r>
                        <a:rPr lang="zh-CN" altLang="en-US" sz="1100" b="1"/>
                        <a:t>秒</a:t>
                      </a:r>
                      <a:endParaRPr lang="zh-CN" altLang="en-US" sz="1100" b="1"/>
                    </a:p>
                  </a:txBody>
                  <a:tcPr anchor="ctr" anchorCtr="0"/>
                </a:tc>
                <a:tc>
                  <a:txBody>
                    <a:bodyPr/>
                    <a:p>
                      <a:r>
                        <a:rPr lang="en-US" altLang="zh-CN" sz="1100" b="1"/>
                        <a:t>35</a:t>
                      </a:r>
                      <a:r>
                        <a:rPr lang="zh-CN" altLang="en-US" sz="1100" b="1"/>
                        <a:t>秒</a:t>
                      </a:r>
                      <a:endParaRPr lang="zh-CN" altLang="en-US" sz="1100" b="1"/>
                    </a:p>
                  </a:txBody>
                  <a:tcPr anchor="ctr" anchorCtr="0"/>
                </a:tc>
                <a:tc>
                  <a:txBody>
                    <a:bodyPr/>
                    <a:p>
                      <a:r>
                        <a:rPr lang="en-US" altLang="zh-CN" sz="1100" b="1"/>
                        <a:t>35</a:t>
                      </a:r>
                      <a:r>
                        <a:rPr lang="zh-CN" altLang="en-US" sz="1100" b="1"/>
                        <a:t>秒</a:t>
                      </a:r>
                      <a:endParaRPr lang="zh-CN" altLang="en-US" sz="1100" b="1"/>
                    </a:p>
                  </a:txBody>
                  <a:tcPr anchor="ctr" anchorCtr="0"/>
                </a:tc>
                <a:tc>
                  <a:txBody>
                    <a:bodyPr/>
                    <a:p>
                      <a:r>
                        <a:rPr lang="en-US" altLang="zh-CN" sz="1100" b="1"/>
                        <a:t>25</a:t>
                      </a:r>
                      <a:r>
                        <a:rPr lang="zh-CN" altLang="en-US" sz="1100" b="1"/>
                        <a:t>秒</a:t>
                      </a:r>
                      <a:endParaRPr lang="zh-CN" altLang="en-US" sz="1100" b="1"/>
                    </a:p>
                  </a:txBody>
                  <a:tcPr anchor="ctr" anchorCtr="0"/>
                </a:tc>
                <a:tc>
                  <a:txBody>
                    <a:bodyPr/>
                    <a:p>
                      <a:r>
                        <a:rPr lang="en-US" altLang="zh-CN" sz="1100" b="1"/>
                        <a:t>10</a:t>
                      </a:r>
                      <a:r>
                        <a:rPr lang="zh-CN" altLang="en-US" sz="1100" b="1"/>
                        <a:t>秒</a:t>
                      </a:r>
                      <a:endParaRPr lang="zh-CN" altLang="en-US" sz="1100" b="1"/>
                    </a:p>
                  </a:txBody>
                  <a:tcPr anchor="ctr" anchorCtr="0"/>
                </a:tc>
              </a:tr>
              <a:tr h="440690">
                <a:tc>
                  <a:txBody>
                    <a:bodyPr/>
                    <a:p>
                      <a:r>
                        <a:rPr lang="en-US" altLang="zh-CN" sz="1100" b="1"/>
                        <a:t>1/2</a:t>
                      </a:r>
                      <a:endParaRPr lang="en-US" altLang="zh-CN" sz="1100" b="1"/>
                    </a:p>
                  </a:txBody>
                  <a:tcPr anchor="ctr" anchorCtr="0"/>
                </a:tc>
                <a:tc>
                  <a:txBody>
                    <a:bodyPr/>
                    <a:p>
                      <a:r>
                        <a:rPr lang="en-US" altLang="zh-CN" sz="1100" b="1"/>
                        <a:t>3</a:t>
                      </a:r>
                      <a:endParaRPr lang="en-US" altLang="zh-CN" sz="1100" b="1"/>
                    </a:p>
                  </a:txBody>
                  <a:tcPr anchor="ctr" anchorCtr="0"/>
                </a:tc>
                <a:tc>
                  <a:txBody>
                    <a:bodyPr/>
                    <a:p>
                      <a:r>
                        <a:rPr lang="en-US" altLang="zh-CN" sz="1100" b="1"/>
                        <a:t>20</a:t>
                      </a:r>
                      <a:r>
                        <a:rPr lang="zh-CN" altLang="en-US" sz="1100" b="1"/>
                        <a:t>秒</a:t>
                      </a:r>
                      <a:endParaRPr lang="zh-CN" altLang="en-US" sz="1100" b="1"/>
                    </a:p>
                  </a:txBody>
                  <a:tcPr anchor="ctr" anchorCtr="0"/>
                </a:tc>
                <a:tc>
                  <a:txBody>
                    <a:bodyPr/>
                    <a:p>
                      <a:r>
                        <a:rPr lang="en-US" altLang="zh-CN" sz="1100" b="1"/>
                        <a:t>40</a:t>
                      </a:r>
                      <a:r>
                        <a:rPr lang="zh-CN" altLang="en-US" sz="1100" b="1"/>
                        <a:t>秒</a:t>
                      </a:r>
                      <a:endParaRPr lang="zh-CN" altLang="en-US" sz="1100" b="1"/>
                    </a:p>
                  </a:txBody>
                  <a:tcPr anchor="ctr" anchorCtr="0"/>
                </a:tc>
                <a:tc>
                  <a:txBody>
                    <a:bodyPr/>
                    <a:p>
                      <a:r>
                        <a:rPr lang="en-US" altLang="zh-CN" sz="1100" b="1"/>
                        <a:t>35</a:t>
                      </a:r>
                      <a:r>
                        <a:rPr lang="zh-CN" altLang="en-US" sz="1100" b="1"/>
                        <a:t>秒</a:t>
                      </a:r>
                      <a:endParaRPr lang="zh-CN" altLang="en-US" sz="1100" b="1"/>
                    </a:p>
                  </a:txBody>
                  <a:tcPr anchor="ctr" anchorCtr="0"/>
                </a:tc>
                <a:tc>
                  <a:txBody>
                    <a:bodyPr/>
                    <a:p>
                      <a:r>
                        <a:rPr lang="en-US" altLang="zh-CN" sz="1100" b="1"/>
                        <a:t>25</a:t>
                      </a:r>
                      <a:r>
                        <a:rPr lang="zh-CN" altLang="en-US" sz="1100" b="1"/>
                        <a:t>秒</a:t>
                      </a:r>
                      <a:endParaRPr lang="zh-CN" altLang="en-US" sz="1100" b="1"/>
                    </a:p>
                  </a:txBody>
                  <a:tcPr anchor="ctr" anchorCtr="0"/>
                </a:tc>
                <a:tc>
                  <a:txBody>
                    <a:bodyPr/>
                    <a:p>
                      <a:r>
                        <a:rPr lang="en-US" altLang="zh-CN" sz="1100" b="1"/>
                        <a:t>15</a:t>
                      </a:r>
                      <a:r>
                        <a:rPr lang="zh-CN" altLang="en-US" sz="1100" b="1"/>
                        <a:t>秒</a:t>
                      </a:r>
                      <a:endParaRPr lang="zh-CN" altLang="en-US" sz="1100" b="1"/>
                    </a:p>
                  </a:txBody>
                  <a:tcPr anchor="ctr" anchorCtr="0"/>
                </a:tc>
              </a:tr>
            </a:tbl>
          </a:graphicData>
        </a:graphic>
      </p:graphicFrame>
      <p:sp>
        <p:nvSpPr>
          <p:cNvPr id="80" name="文本框 79" descr="7b0a2020202022776f7264617274223a20227b5c2269645c223a32353030313431392c5c227469645c223a5c225c227d220a7d0a"/>
          <p:cNvSpPr txBox="1"/>
          <p:nvPr/>
        </p:nvSpPr>
        <p:spPr>
          <a:xfrm>
            <a:off x="9013825" y="1008380"/>
            <a:ext cx="2860675" cy="4768215"/>
          </a:xfrm>
          <a:prstGeom prst="rect">
            <a:avLst/>
          </a:prstGeom>
          <a:noFill/>
        </p:spPr>
        <p:txBody>
          <a:bodyPr wrap="square" rtlCol="0">
            <a:noAutofit/>
          </a:bodyPr>
          <a:p>
            <a:r>
              <a:rPr lang="zh-CN" altLang="en-US" b="1"/>
              <a:t>通过模拟数据显示：</a:t>
            </a:r>
            <a:endParaRPr lang="zh-CN" altLang="en-US" b="1"/>
          </a:p>
          <a:p>
            <a:endParaRPr lang="zh-CN" altLang="en-US" b="1"/>
          </a:p>
          <a:p>
            <a:r>
              <a:rPr lang="zh-CN" altLang="en-US" b="1"/>
              <a:t>在高车流量低人流量情况下，采用动态调整信号灯方法，可以减少车辆的通行等待时间，减少交通拥堵。</a:t>
            </a:r>
            <a:endParaRPr lang="zh-CN" altLang="en-US" b="1"/>
          </a:p>
          <a:p>
            <a:endParaRPr lang="zh-CN" altLang="en-US" b="1"/>
          </a:p>
          <a:p>
            <a:r>
              <a:rPr lang="zh-CN" altLang="en-US" b="1"/>
              <a:t>在低车流量高人流量情况下，采用动态调整信号灯方法，可以减少行人的通过路口等待时间。</a:t>
            </a:r>
            <a:endParaRPr lang="zh-CN" altLang="en-US" b="1"/>
          </a:p>
          <a:p>
            <a:endParaRPr lang="zh-CN" altLang="en-US" b="1"/>
          </a:p>
          <a:p>
            <a:r>
              <a:rPr lang="zh-CN" altLang="en-US" b="1"/>
              <a:t>综合数据来看，该系统可以有效提升交通效率。</a:t>
            </a:r>
            <a:endParaRPr lang="zh-CN" altLang="en-US" b="1"/>
          </a:p>
        </p:txBody>
      </p:sp>
    </p:spTree>
    <p:custDataLst>
      <p:tags r:id="rId2"/>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15602" y="914817"/>
            <a:ext cx="5361272" cy="1704559"/>
          </a:xfrm>
          <a:prstGeom prst="rect">
            <a:avLst/>
          </a:prstGeom>
        </p:spPr>
      </p:pic>
      <p:pic>
        <p:nvPicPr>
          <p:cNvPr id="3" name="图片 2"/>
          <p:cNvPicPr>
            <a:picLocks noChangeAspect="1"/>
          </p:cNvPicPr>
          <p:nvPr/>
        </p:nvPicPr>
        <p:blipFill>
          <a:blip r:embed="rId2"/>
          <a:stretch>
            <a:fillRect/>
          </a:stretch>
        </p:blipFill>
        <p:spPr>
          <a:xfrm>
            <a:off x="5980430" y="3686175"/>
            <a:ext cx="5895975" cy="2012950"/>
          </a:xfrm>
          <a:prstGeom prst="rect">
            <a:avLst/>
          </a:prstGeom>
        </p:spPr>
      </p:pic>
      <p:pic>
        <p:nvPicPr>
          <p:cNvPr id="4" name="图片 3"/>
          <p:cNvPicPr>
            <a:picLocks noChangeAspect="1"/>
          </p:cNvPicPr>
          <p:nvPr/>
        </p:nvPicPr>
        <p:blipFill>
          <a:blip r:embed="rId3"/>
          <a:stretch>
            <a:fillRect/>
          </a:stretch>
        </p:blipFill>
        <p:spPr>
          <a:xfrm>
            <a:off x="76199" y="3664257"/>
            <a:ext cx="5400675" cy="2025962"/>
          </a:xfrm>
          <a:prstGeom prst="rect">
            <a:avLst/>
          </a:prstGeom>
        </p:spPr>
      </p:pic>
      <p:sp>
        <p:nvSpPr>
          <p:cNvPr id="6" name="文本框 5"/>
          <p:cNvSpPr txBox="1"/>
          <p:nvPr/>
        </p:nvSpPr>
        <p:spPr>
          <a:xfrm>
            <a:off x="115602" y="2620374"/>
            <a:ext cx="5361272" cy="1087755"/>
          </a:xfrm>
          <a:prstGeom prst="rect">
            <a:avLst/>
          </a:prstGeom>
          <a:noFill/>
        </p:spPr>
        <p:txBody>
          <a:bodyPr wrap="square">
            <a:spAutoFit/>
          </a:bodyPr>
          <a:lstStyle/>
          <a:p>
            <a:pPr algn="just">
              <a:lnSpc>
                <a:spcPct val="120000"/>
              </a:lnSpc>
              <a:defRPr/>
            </a:pPr>
            <a:r>
              <a:rPr lang="zh-CN" altLang="en-US" b="1" dirty="0"/>
              <a:t>一：通过信息可视化对道路情况进行实时监测与反馈，未来将</a:t>
            </a:r>
            <a:r>
              <a:rPr lang="en-US" altLang="zh-CN" b="1" dirty="0"/>
              <a:t>AI</a:t>
            </a:r>
            <a:r>
              <a:rPr lang="zh-CN" altLang="en-US" b="1" dirty="0"/>
              <a:t>技术赋能于监控设备，对道路交通智能分析、总结。</a:t>
            </a:r>
            <a:endParaRPr lang="en-US" altLang="zh-CN" b="1" dirty="0"/>
          </a:p>
        </p:txBody>
      </p:sp>
      <p:sp>
        <p:nvSpPr>
          <p:cNvPr id="7" name="文本框 6"/>
          <p:cNvSpPr txBox="1"/>
          <p:nvPr/>
        </p:nvSpPr>
        <p:spPr>
          <a:xfrm>
            <a:off x="5951024" y="2681445"/>
            <a:ext cx="5954427" cy="755650"/>
          </a:xfrm>
          <a:prstGeom prst="rect">
            <a:avLst/>
          </a:prstGeom>
          <a:noFill/>
        </p:spPr>
        <p:txBody>
          <a:bodyPr wrap="square">
            <a:spAutoFit/>
          </a:bodyPr>
          <a:lstStyle/>
          <a:p>
            <a:pPr algn="just">
              <a:lnSpc>
                <a:spcPct val="120000"/>
              </a:lnSpc>
            </a:pPr>
            <a:r>
              <a:rPr lang="zh-CN" altLang="en-US" b="1" dirty="0"/>
              <a:t>二：将系统部署到硬件设备中，结合道路异常的智能监测系统等，可减缓交通瘫痪情况。</a:t>
            </a:r>
            <a:endParaRPr lang="zh-CN" altLang="en-US" b="1" dirty="0"/>
          </a:p>
        </p:txBody>
      </p:sp>
      <p:sp>
        <p:nvSpPr>
          <p:cNvPr id="8" name="文本框 7"/>
          <p:cNvSpPr txBox="1"/>
          <p:nvPr/>
        </p:nvSpPr>
        <p:spPr>
          <a:xfrm>
            <a:off x="5980397" y="5699639"/>
            <a:ext cx="6096000" cy="755650"/>
          </a:xfrm>
          <a:prstGeom prst="rect">
            <a:avLst/>
          </a:prstGeom>
          <a:noFill/>
        </p:spPr>
        <p:txBody>
          <a:bodyPr wrap="square">
            <a:spAutoFit/>
          </a:bodyPr>
          <a:lstStyle/>
          <a:p>
            <a:pPr algn="just">
              <a:lnSpc>
                <a:spcPct val="120000"/>
              </a:lnSpc>
              <a:defRPr/>
            </a:pPr>
            <a:r>
              <a:rPr lang="zh-CN" altLang="en-US" b="1" dirty="0"/>
              <a:t>四：未来还可进行多模态交通融合，通过智能交通系统的协调，选择最佳出行方式与路线，提高出行效率。</a:t>
            </a:r>
            <a:endParaRPr lang="zh-CN" altLang="en-US" b="1" dirty="0"/>
          </a:p>
        </p:txBody>
      </p:sp>
      <p:sp>
        <p:nvSpPr>
          <p:cNvPr id="9" name="文本框 8"/>
          <p:cNvSpPr txBox="1"/>
          <p:nvPr/>
        </p:nvSpPr>
        <p:spPr>
          <a:xfrm>
            <a:off x="0" y="5690219"/>
            <a:ext cx="5553075" cy="733662"/>
          </a:xfrm>
          <a:prstGeom prst="rect">
            <a:avLst/>
          </a:prstGeom>
          <a:noFill/>
        </p:spPr>
        <p:txBody>
          <a:bodyPr wrap="square">
            <a:spAutoFit/>
          </a:bodyPr>
          <a:lstStyle/>
          <a:p>
            <a:pPr algn="just">
              <a:lnSpc>
                <a:spcPct val="120000"/>
              </a:lnSpc>
              <a:defRPr/>
            </a:pPr>
            <a:r>
              <a:rPr lang="zh-CN" altLang="en-US" b="1" dirty="0"/>
              <a:t>三：物联网节点可连接更多传感器实现更多交通相关功能。</a:t>
            </a:r>
            <a:endParaRPr lang="zh-CN" altLang="en-US" b="1" dirty="0">
              <a:sym typeface="+mn-lt"/>
            </a:endParaRPr>
          </a:p>
        </p:txBody>
      </p:sp>
      <p:sp>
        <p:nvSpPr>
          <p:cNvPr id="10" name="文本框 15"/>
          <p:cNvSpPr txBox="1"/>
          <p:nvPr/>
        </p:nvSpPr>
        <p:spPr>
          <a:xfrm>
            <a:off x="4941024" y="223388"/>
            <a:ext cx="3285731" cy="561692"/>
          </a:xfrm>
          <a:prstGeom prst="rect">
            <a:avLst/>
          </a:prstGeom>
          <a:noFill/>
        </p:spPr>
        <p:txBody>
          <a:bodyPr wrap="square" lIns="68580" tIns="34290" rIns="68580" bIns="34290" rtlCol="0">
            <a:spAutoFit/>
          </a:bodyPr>
          <a:lstStyle/>
          <a:p>
            <a:r>
              <a:rPr lang="zh-CN" altLang="en-US" sz="3200" b="1" dirty="0">
                <a:solidFill>
                  <a:srgbClr val="1B4367"/>
                </a:solidFill>
                <a:cs typeface="+mn-ea"/>
                <a:sym typeface="+mn-lt"/>
              </a:rPr>
              <a:t>应用前景</a:t>
            </a:r>
            <a:endParaRPr lang="zh-CN" altLang="en-US" sz="3200" b="1" dirty="0">
              <a:solidFill>
                <a:srgbClr val="1B4367"/>
              </a:solidFill>
              <a:cs typeface="+mn-ea"/>
              <a:sym typeface="+mn-lt"/>
            </a:endParaRPr>
          </a:p>
        </p:txBody>
      </p:sp>
      <p:pic>
        <p:nvPicPr>
          <p:cNvPr id="11" name="图片 10"/>
          <p:cNvPicPr>
            <a:picLocks noChangeAspect="1"/>
          </p:cNvPicPr>
          <p:nvPr/>
        </p:nvPicPr>
        <p:blipFill>
          <a:blip r:embed="rId4"/>
          <a:srcRect b="9349"/>
          <a:stretch>
            <a:fillRect/>
          </a:stretch>
        </p:blipFill>
        <p:spPr>
          <a:xfrm>
            <a:off x="5980430" y="915035"/>
            <a:ext cx="5925185" cy="170561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384950" y="3235264"/>
            <a:ext cx="4112260" cy="768350"/>
          </a:xfrm>
          <a:prstGeom prst="rect">
            <a:avLst/>
          </a:prstGeom>
          <a:noFill/>
        </p:spPr>
        <p:txBody>
          <a:bodyPr wrap="none" rtlCol="0">
            <a:spAutoFit/>
          </a:bodyPr>
          <a:lstStyle/>
          <a:p>
            <a:pPr algn="l"/>
            <a:r>
              <a:rPr lang="zh-CN" altLang="en-US" sz="4400" b="1" dirty="0">
                <a:sym typeface="+mn-lt"/>
              </a:rPr>
              <a:t>作品难点与总结</a:t>
            </a:r>
            <a:endParaRPr lang="zh-CN" altLang="en-US" sz="4400" b="1" spc="300" dirty="0">
              <a:solidFill>
                <a:srgbClr val="4A5A69"/>
              </a:solidFill>
              <a:latin typeface="方正粗黑宋简体" panose="02000000000000000000" pitchFamily="2" charset="-122"/>
              <a:ea typeface="方正粗黑宋简体" panose="02000000000000000000" pitchFamily="2" charset="-122"/>
              <a:sym typeface="+mn-lt"/>
            </a:endParaRPr>
          </a:p>
        </p:txBody>
      </p:sp>
      <p:sp>
        <p:nvSpPr>
          <p:cNvPr id="3" name="文本框 2"/>
          <p:cNvSpPr txBox="1"/>
          <p:nvPr/>
        </p:nvSpPr>
        <p:spPr>
          <a:xfrm>
            <a:off x="4384950" y="2404268"/>
            <a:ext cx="2830181" cy="768350"/>
          </a:xfrm>
          <a:prstGeom prst="rect">
            <a:avLst/>
          </a:prstGeom>
          <a:noFill/>
        </p:spPr>
        <p:txBody>
          <a:bodyPr wrap="square" rtlCol="0">
            <a:spAutoFit/>
          </a:bodyPr>
          <a:lstStyle>
            <a:defPPr>
              <a:defRPr lang="zh-CN"/>
            </a:defPPr>
            <a:lvl1pPr algn="r">
              <a:defRPr sz="4000"/>
            </a:lvl1pPr>
          </a:lstStyle>
          <a:p>
            <a:pPr algn="l"/>
            <a:r>
              <a:rPr lang="en-US" altLang="zh-CN" sz="4400" dirty="0">
                <a:solidFill>
                  <a:srgbClr val="258187"/>
                </a:solidFill>
                <a:latin typeface="Century Gothic" panose="020B0502020202020204" pitchFamily="34" charset="0"/>
                <a:cs typeface="DokChampa" panose="020B0604020202020204" pitchFamily="34" charset="-34"/>
              </a:rPr>
              <a:t>PART 05</a:t>
            </a:r>
            <a:endParaRPr lang="en-US" altLang="zh-CN" sz="4400" dirty="0">
              <a:solidFill>
                <a:srgbClr val="258187"/>
              </a:solidFill>
              <a:latin typeface="Century Gothic" panose="020B0502020202020204" pitchFamily="34" charset="0"/>
              <a:cs typeface="DokChampa" panose="020B0604020202020204" pitchFamily="34" charset="-34"/>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7818787" y="1586575"/>
            <a:ext cx="3118841" cy="510185"/>
          </a:xfrm>
          <a:prstGeom prst="roundRect">
            <a:avLst/>
          </a:prstGeom>
          <a:solidFill>
            <a:srgbClr val="1B4367"/>
          </a:solidFill>
        </p:spPr>
        <p:txBody>
          <a:bodyPr wrap="square" rtlCol="0">
            <a:spAutoFit/>
          </a:bodyPr>
          <a:lstStyle/>
          <a:p>
            <a:r>
              <a:rPr lang="zh-CN" altLang="en-US" sz="2400" dirty="0">
                <a:solidFill>
                  <a:schemeClr val="bg1"/>
                </a:solidFill>
                <a:cs typeface="+mn-ea"/>
                <a:sym typeface="+mn-lt"/>
              </a:rPr>
              <a:t>选题背景与意义</a:t>
            </a:r>
            <a:endParaRPr lang="zh-CN" altLang="en-US" sz="2400" dirty="0">
              <a:solidFill>
                <a:schemeClr val="bg1"/>
              </a:solidFill>
              <a:cs typeface="+mn-ea"/>
              <a:sym typeface="+mn-lt"/>
            </a:endParaRPr>
          </a:p>
        </p:txBody>
      </p:sp>
      <p:grpSp>
        <p:nvGrpSpPr>
          <p:cNvPr id="7" name="组合 6"/>
          <p:cNvGrpSpPr/>
          <p:nvPr>
            <p:custDataLst>
              <p:tags r:id="rId2"/>
            </p:custDataLst>
          </p:nvPr>
        </p:nvGrpSpPr>
        <p:grpSpPr>
          <a:xfrm>
            <a:off x="6912421" y="1565768"/>
            <a:ext cx="752773" cy="489807"/>
            <a:chOff x="5631189" y="966369"/>
            <a:chExt cx="476097" cy="391567"/>
          </a:xfrm>
        </p:grpSpPr>
        <p:sp>
          <p:nvSpPr>
            <p:cNvPr id="11" name="椭圆 10"/>
            <p:cNvSpPr/>
            <p:nvPr>
              <p:custDataLst>
                <p:tags r:id="rId3"/>
              </p:custDataLst>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bg1"/>
                </a:solidFill>
                <a:cs typeface="+mn-ea"/>
                <a:sym typeface="+mn-lt"/>
              </a:endParaRPr>
            </a:p>
          </p:txBody>
        </p:sp>
        <p:sp>
          <p:nvSpPr>
            <p:cNvPr id="15" name="文本框 17"/>
            <p:cNvSpPr txBox="1"/>
            <p:nvPr>
              <p:custDataLst>
                <p:tags r:id="rId4"/>
              </p:custDataLst>
            </p:nvPr>
          </p:nvSpPr>
          <p:spPr>
            <a:xfrm>
              <a:off x="5631189" y="1001242"/>
              <a:ext cx="476097" cy="318798"/>
            </a:xfrm>
            <a:prstGeom prst="rect">
              <a:avLst/>
            </a:prstGeom>
            <a:noFill/>
          </p:spPr>
          <p:txBody>
            <a:bodyPr wrap="square" rtlCol="0">
              <a:spAutoFit/>
            </a:bodyPr>
            <a:lstStyle/>
            <a:p>
              <a:pPr algn="ctr">
                <a:defRPr/>
              </a:pPr>
              <a:r>
                <a:rPr lang="en-US" altLang="zh-CN" sz="2000" dirty="0">
                  <a:solidFill>
                    <a:schemeClr val="bg1"/>
                  </a:solidFill>
                  <a:cs typeface="+mn-ea"/>
                  <a:sym typeface="+mn-lt"/>
                </a:rPr>
                <a:t>01</a:t>
              </a:r>
              <a:endParaRPr lang="en-US" altLang="zh-CN" sz="2000" dirty="0">
                <a:solidFill>
                  <a:schemeClr val="bg1"/>
                </a:solidFill>
                <a:cs typeface="+mn-ea"/>
                <a:sym typeface="+mn-lt"/>
              </a:endParaRPr>
            </a:p>
          </p:txBody>
        </p:sp>
      </p:grpSp>
      <p:sp>
        <p:nvSpPr>
          <p:cNvPr id="20" name="文本框 19"/>
          <p:cNvSpPr txBox="1"/>
          <p:nvPr/>
        </p:nvSpPr>
        <p:spPr>
          <a:xfrm>
            <a:off x="5009766" y="2478951"/>
            <a:ext cx="2147298" cy="769441"/>
          </a:xfrm>
          <a:prstGeom prst="rect">
            <a:avLst/>
          </a:prstGeom>
          <a:noFill/>
        </p:spPr>
        <p:txBody>
          <a:bodyPr vert="horz" wrap="square" rtlCol="0">
            <a:spAutoFit/>
          </a:bodyPr>
          <a:lstStyle/>
          <a:p>
            <a:r>
              <a:rPr lang="zh-CN" altLang="en-US" sz="4400" b="1" spc="-225" dirty="0">
                <a:solidFill>
                  <a:srgbClr val="1B4367"/>
                </a:solidFill>
                <a:cs typeface="+mn-ea"/>
                <a:sym typeface="+mn-lt"/>
              </a:rPr>
              <a:t>目 录</a:t>
            </a:r>
            <a:endParaRPr lang="zh-CN" altLang="en-US" sz="4400" b="1" spc="-225" dirty="0">
              <a:solidFill>
                <a:srgbClr val="1B4367"/>
              </a:solidFill>
              <a:cs typeface="+mn-ea"/>
              <a:sym typeface="+mn-lt"/>
            </a:endParaRPr>
          </a:p>
        </p:txBody>
      </p:sp>
      <p:sp>
        <p:nvSpPr>
          <p:cNvPr id="21" name="文本框 10"/>
          <p:cNvSpPr txBox="1"/>
          <p:nvPr>
            <p:custDataLst>
              <p:tags r:id="rId5"/>
            </p:custDataLst>
          </p:nvPr>
        </p:nvSpPr>
        <p:spPr>
          <a:xfrm>
            <a:off x="7818787" y="2392493"/>
            <a:ext cx="3162159" cy="510185"/>
          </a:xfrm>
          <a:prstGeom prst="roundRect">
            <a:avLst/>
          </a:prstGeom>
          <a:solidFill>
            <a:srgbClr val="1B4367"/>
          </a:solidFill>
        </p:spPr>
        <p:txBody>
          <a:bodyPr wrap="square" rtlCol="0">
            <a:spAutoFit/>
          </a:bodyPr>
          <a:lstStyle>
            <a:defPPr>
              <a:defRPr lang="zh-CN"/>
            </a:defPPr>
            <a:lvl1pPr>
              <a:defRPr sz="2400">
                <a:solidFill>
                  <a:schemeClr val="bg1"/>
                </a:solidFill>
                <a:cs typeface="+mn-ea"/>
              </a:defRPr>
            </a:lvl1pPr>
          </a:lstStyle>
          <a:p>
            <a:r>
              <a:rPr lang="zh-CN" altLang="en-US" dirty="0">
                <a:sym typeface="+mn-lt"/>
              </a:rPr>
              <a:t>研究方法与思路</a:t>
            </a:r>
            <a:endParaRPr lang="zh-CN" altLang="en-US" dirty="0">
              <a:sym typeface="+mn-lt"/>
            </a:endParaRPr>
          </a:p>
        </p:txBody>
      </p:sp>
      <p:grpSp>
        <p:nvGrpSpPr>
          <p:cNvPr id="22" name="组合 21"/>
          <p:cNvGrpSpPr/>
          <p:nvPr>
            <p:custDataLst>
              <p:tags r:id="rId6"/>
            </p:custDataLst>
          </p:nvPr>
        </p:nvGrpSpPr>
        <p:grpSpPr>
          <a:xfrm>
            <a:off x="6907075" y="4542107"/>
            <a:ext cx="752773" cy="456097"/>
            <a:chOff x="5631188" y="966369"/>
            <a:chExt cx="476097" cy="391567"/>
          </a:xfrm>
        </p:grpSpPr>
        <p:sp>
          <p:nvSpPr>
            <p:cNvPr id="23" name="椭圆 22"/>
            <p:cNvSpPr/>
            <p:nvPr>
              <p:custDataLst>
                <p:tags r:id="rId7"/>
              </p:custDataLst>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4" name="文本框 17"/>
            <p:cNvSpPr txBox="1"/>
            <p:nvPr>
              <p:custDataLst>
                <p:tags r:id="rId8"/>
              </p:custDataLst>
            </p:nvPr>
          </p:nvSpPr>
          <p:spPr>
            <a:xfrm>
              <a:off x="5631188" y="1006807"/>
              <a:ext cx="476097" cy="342359"/>
            </a:xfrm>
            <a:prstGeom prst="rect">
              <a:avLst/>
            </a:prstGeom>
            <a:noFill/>
          </p:spPr>
          <p:txBody>
            <a:bodyPr wrap="square" rtlCol="0">
              <a:spAutoFit/>
            </a:bodyPr>
            <a:lstStyle/>
            <a:p>
              <a:pPr algn="ctr">
                <a:defRPr/>
              </a:pPr>
              <a:r>
                <a:rPr lang="en-US" altLang="zh-CN" sz="2000" dirty="0">
                  <a:solidFill>
                    <a:schemeClr val="bg1"/>
                  </a:solidFill>
                  <a:cs typeface="+mn-ea"/>
                  <a:sym typeface="+mn-lt"/>
                </a:rPr>
                <a:t>05</a:t>
              </a:r>
              <a:endParaRPr lang="en-US" altLang="zh-CN" sz="2000" dirty="0">
                <a:solidFill>
                  <a:schemeClr val="bg1"/>
                </a:solidFill>
                <a:cs typeface="+mn-ea"/>
                <a:sym typeface="+mn-lt"/>
              </a:endParaRPr>
            </a:p>
          </p:txBody>
        </p:sp>
      </p:grpSp>
      <p:sp>
        <p:nvSpPr>
          <p:cNvPr id="25" name="文本框 24"/>
          <p:cNvSpPr txBox="1"/>
          <p:nvPr>
            <p:custDataLst>
              <p:tags r:id="rId9"/>
            </p:custDataLst>
          </p:nvPr>
        </p:nvSpPr>
        <p:spPr>
          <a:xfrm>
            <a:off x="7818786" y="3165380"/>
            <a:ext cx="3162159" cy="510185"/>
          </a:xfrm>
          <a:prstGeom prst="roundRect">
            <a:avLst/>
          </a:prstGeom>
          <a:solidFill>
            <a:srgbClr val="1B4367"/>
          </a:solidFill>
        </p:spPr>
        <p:txBody>
          <a:bodyPr wrap="square" rtlCol="0">
            <a:spAutoFit/>
          </a:bodyPr>
          <a:lstStyle>
            <a:defPPr>
              <a:defRPr lang="zh-CN"/>
            </a:defPPr>
            <a:lvl1pPr>
              <a:defRPr sz="2400">
                <a:solidFill>
                  <a:schemeClr val="bg1"/>
                </a:solidFill>
                <a:cs typeface="+mn-ea"/>
              </a:defRPr>
            </a:lvl1pPr>
          </a:lstStyle>
          <a:p>
            <a:r>
              <a:rPr lang="zh-CN" altLang="en-US" dirty="0">
                <a:sym typeface="+mn-lt"/>
              </a:rPr>
              <a:t>功能模块与设计</a:t>
            </a:r>
            <a:endParaRPr lang="zh-CN" altLang="en-US" dirty="0">
              <a:sym typeface="+mn-lt"/>
            </a:endParaRPr>
          </a:p>
        </p:txBody>
      </p:sp>
      <p:sp>
        <p:nvSpPr>
          <p:cNvPr id="26" name="文本框 10"/>
          <p:cNvSpPr txBox="1"/>
          <p:nvPr>
            <p:custDataLst>
              <p:tags r:id="rId10"/>
            </p:custDataLst>
          </p:nvPr>
        </p:nvSpPr>
        <p:spPr>
          <a:xfrm>
            <a:off x="7818787" y="4514766"/>
            <a:ext cx="3131415" cy="510185"/>
          </a:xfrm>
          <a:prstGeom prst="roundRect">
            <a:avLst/>
          </a:prstGeom>
          <a:solidFill>
            <a:srgbClr val="1B4367"/>
          </a:solidFill>
        </p:spPr>
        <p:txBody>
          <a:bodyPr wrap="square" rtlCol="0">
            <a:spAutoFit/>
          </a:bodyPr>
          <a:lstStyle>
            <a:defPPr>
              <a:defRPr lang="zh-CN"/>
            </a:defPPr>
            <a:lvl1pPr>
              <a:defRPr sz="2400">
                <a:solidFill>
                  <a:schemeClr val="bg1"/>
                </a:solidFill>
                <a:cs typeface="+mn-ea"/>
              </a:defRPr>
            </a:lvl1pPr>
          </a:lstStyle>
          <a:p>
            <a:r>
              <a:rPr lang="zh-CN" altLang="en-US" dirty="0">
                <a:sym typeface="+mn-lt"/>
              </a:rPr>
              <a:t>作品难点与总结</a:t>
            </a:r>
            <a:endParaRPr lang="zh-CN" altLang="en-US" dirty="0">
              <a:sym typeface="+mn-lt"/>
            </a:endParaRPr>
          </a:p>
        </p:txBody>
      </p:sp>
      <p:sp>
        <p:nvSpPr>
          <p:cNvPr id="27" name="文本框 10"/>
          <p:cNvSpPr txBox="1"/>
          <p:nvPr>
            <p:custDataLst>
              <p:tags r:id="rId11"/>
            </p:custDataLst>
          </p:nvPr>
        </p:nvSpPr>
        <p:spPr>
          <a:xfrm>
            <a:off x="7818788" y="3853486"/>
            <a:ext cx="3131414" cy="510185"/>
          </a:xfrm>
          <a:prstGeom prst="roundRect">
            <a:avLst/>
          </a:prstGeom>
          <a:solidFill>
            <a:srgbClr val="1B4367"/>
          </a:solidFill>
        </p:spPr>
        <p:txBody>
          <a:bodyPr wrap="square" rtlCol="0">
            <a:spAutoFit/>
          </a:bodyPr>
          <a:lstStyle>
            <a:defPPr>
              <a:defRPr lang="zh-CN"/>
            </a:defPPr>
            <a:lvl1pPr>
              <a:defRPr sz="2400">
                <a:solidFill>
                  <a:schemeClr val="bg1"/>
                </a:solidFill>
                <a:cs typeface="+mn-ea"/>
              </a:defRPr>
            </a:lvl1pPr>
          </a:lstStyle>
          <a:p>
            <a:r>
              <a:rPr lang="zh-CN" altLang="en-US" dirty="0">
                <a:sym typeface="+mn-lt"/>
              </a:rPr>
              <a:t>研究成果与应用</a:t>
            </a:r>
            <a:endParaRPr lang="zh-CN" altLang="en-US" dirty="0">
              <a:sym typeface="+mn-lt"/>
            </a:endParaRPr>
          </a:p>
        </p:txBody>
      </p:sp>
      <p:sp>
        <p:nvSpPr>
          <p:cNvPr id="29" name="文本框 28"/>
          <p:cNvSpPr txBox="1"/>
          <p:nvPr/>
        </p:nvSpPr>
        <p:spPr>
          <a:xfrm>
            <a:off x="5117118" y="3248794"/>
            <a:ext cx="2113154" cy="461665"/>
          </a:xfrm>
          <a:prstGeom prst="rect">
            <a:avLst/>
          </a:prstGeom>
          <a:noFill/>
        </p:spPr>
        <p:txBody>
          <a:bodyPr vert="horz" wrap="square" rtlCol="0">
            <a:spAutoFit/>
          </a:bodyPr>
          <a:lstStyle/>
          <a:p>
            <a:r>
              <a:rPr lang="en-US" altLang="zh-CN" sz="2400" b="1" dirty="0">
                <a:solidFill>
                  <a:srgbClr val="1B4367"/>
                </a:solidFill>
                <a:cs typeface="+mn-ea"/>
                <a:sym typeface="+mn-lt"/>
              </a:rPr>
              <a:t>CONTENTS</a:t>
            </a:r>
            <a:endParaRPr lang="en-US" altLang="zh-CN" sz="2400" b="1" dirty="0">
              <a:solidFill>
                <a:srgbClr val="1B4367"/>
              </a:solidFill>
              <a:cs typeface="+mn-ea"/>
              <a:sym typeface="+mn-lt"/>
            </a:endParaRPr>
          </a:p>
        </p:txBody>
      </p:sp>
      <p:grpSp>
        <p:nvGrpSpPr>
          <p:cNvPr id="32" name="组合 31"/>
          <p:cNvGrpSpPr/>
          <p:nvPr>
            <p:custDataLst>
              <p:tags r:id="rId12"/>
            </p:custDataLst>
          </p:nvPr>
        </p:nvGrpSpPr>
        <p:grpSpPr>
          <a:xfrm>
            <a:off x="6907077" y="3173612"/>
            <a:ext cx="752773" cy="456097"/>
            <a:chOff x="5631188" y="966369"/>
            <a:chExt cx="476097" cy="391567"/>
          </a:xfrm>
        </p:grpSpPr>
        <p:sp>
          <p:nvSpPr>
            <p:cNvPr id="33" name="椭圆 32"/>
            <p:cNvSpPr/>
            <p:nvPr>
              <p:custDataLst>
                <p:tags r:id="rId13"/>
              </p:custDataLst>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34" name="文本框 17"/>
            <p:cNvSpPr txBox="1"/>
            <p:nvPr>
              <p:custDataLst>
                <p:tags r:id="rId14"/>
              </p:custDataLst>
            </p:nvPr>
          </p:nvSpPr>
          <p:spPr>
            <a:xfrm>
              <a:off x="5631188" y="1006807"/>
              <a:ext cx="476097" cy="342359"/>
            </a:xfrm>
            <a:prstGeom prst="rect">
              <a:avLst/>
            </a:prstGeom>
            <a:noFill/>
          </p:spPr>
          <p:txBody>
            <a:bodyPr wrap="square" rtlCol="0">
              <a:spAutoFit/>
            </a:bodyPr>
            <a:lstStyle/>
            <a:p>
              <a:pPr algn="ctr">
                <a:defRPr/>
              </a:pPr>
              <a:r>
                <a:rPr lang="en-US" altLang="zh-CN" sz="2000" dirty="0">
                  <a:solidFill>
                    <a:schemeClr val="bg1"/>
                  </a:solidFill>
                  <a:cs typeface="+mn-ea"/>
                  <a:sym typeface="+mn-lt"/>
                </a:rPr>
                <a:t>03</a:t>
              </a:r>
              <a:endParaRPr lang="en-US" altLang="zh-CN" sz="2000" dirty="0">
                <a:solidFill>
                  <a:schemeClr val="bg1"/>
                </a:solidFill>
                <a:cs typeface="+mn-ea"/>
                <a:sym typeface="+mn-lt"/>
              </a:endParaRPr>
            </a:p>
          </p:txBody>
        </p:sp>
      </p:grpSp>
      <p:grpSp>
        <p:nvGrpSpPr>
          <p:cNvPr id="35" name="组合 34"/>
          <p:cNvGrpSpPr/>
          <p:nvPr>
            <p:custDataLst>
              <p:tags r:id="rId15"/>
            </p:custDataLst>
          </p:nvPr>
        </p:nvGrpSpPr>
        <p:grpSpPr>
          <a:xfrm>
            <a:off x="6912791" y="3879557"/>
            <a:ext cx="752773" cy="456097"/>
            <a:chOff x="5631188" y="966369"/>
            <a:chExt cx="476097" cy="391567"/>
          </a:xfrm>
        </p:grpSpPr>
        <p:sp>
          <p:nvSpPr>
            <p:cNvPr id="36" name="椭圆 35"/>
            <p:cNvSpPr/>
            <p:nvPr>
              <p:custDataLst>
                <p:tags r:id="rId16"/>
              </p:custDataLst>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37" name="文本框 17"/>
            <p:cNvSpPr txBox="1"/>
            <p:nvPr>
              <p:custDataLst>
                <p:tags r:id="rId17"/>
              </p:custDataLst>
            </p:nvPr>
          </p:nvSpPr>
          <p:spPr>
            <a:xfrm>
              <a:off x="5631188" y="1006807"/>
              <a:ext cx="476097" cy="342359"/>
            </a:xfrm>
            <a:prstGeom prst="rect">
              <a:avLst/>
            </a:prstGeom>
            <a:noFill/>
          </p:spPr>
          <p:txBody>
            <a:bodyPr wrap="square" rtlCol="0">
              <a:spAutoFit/>
            </a:bodyPr>
            <a:lstStyle/>
            <a:p>
              <a:pPr algn="ctr">
                <a:defRPr/>
              </a:pPr>
              <a:r>
                <a:rPr lang="en-US" altLang="zh-CN" sz="2000" dirty="0">
                  <a:solidFill>
                    <a:schemeClr val="bg1"/>
                  </a:solidFill>
                  <a:cs typeface="+mn-ea"/>
                  <a:sym typeface="+mn-lt"/>
                </a:rPr>
                <a:t>04</a:t>
              </a:r>
              <a:endParaRPr lang="en-US" altLang="zh-CN" sz="2000" dirty="0">
                <a:solidFill>
                  <a:schemeClr val="bg1"/>
                </a:solidFill>
                <a:cs typeface="+mn-ea"/>
                <a:sym typeface="+mn-lt"/>
              </a:endParaRPr>
            </a:p>
          </p:txBody>
        </p:sp>
      </p:grpSp>
      <p:grpSp>
        <p:nvGrpSpPr>
          <p:cNvPr id="38" name="组合 37"/>
          <p:cNvGrpSpPr/>
          <p:nvPr>
            <p:custDataLst>
              <p:tags r:id="rId18"/>
            </p:custDataLst>
          </p:nvPr>
        </p:nvGrpSpPr>
        <p:grpSpPr>
          <a:xfrm>
            <a:off x="6907852" y="2479459"/>
            <a:ext cx="752773" cy="456097"/>
            <a:chOff x="5631188" y="966369"/>
            <a:chExt cx="476097" cy="391567"/>
          </a:xfrm>
        </p:grpSpPr>
        <p:sp>
          <p:nvSpPr>
            <p:cNvPr id="39" name="椭圆 38"/>
            <p:cNvSpPr/>
            <p:nvPr>
              <p:custDataLst>
                <p:tags r:id="rId19"/>
              </p:custDataLst>
            </p:nvPr>
          </p:nvSpPr>
          <p:spPr>
            <a:xfrm>
              <a:off x="5673454" y="966369"/>
              <a:ext cx="391567" cy="391567"/>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40" name="文本框 17"/>
            <p:cNvSpPr txBox="1"/>
            <p:nvPr>
              <p:custDataLst>
                <p:tags r:id="rId20"/>
              </p:custDataLst>
            </p:nvPr>
          </p:nvSpPr>
          <p:spPr>
            <a:xfrm>
              <a:off x="5631188" y="1006807"/>
              <a:ext cx="476097" cy="342360"/>
            </a:xfrm>
            <a:prstGeom prst="rect">
              <a:avLst/>
            </a:prstGeom>
            <a:noFill/>
          </p:spPr>
          <p:txBody>
            <a:bodyPr wrap="square" rtlCol="0">
              <a:spAutoFit/>
            </a:bodyPr>
            <a:lstStyle/>
            <a:p>
              <a:pPr algn="ctr">
                <a:defRPr/>
              </a:pPr>
              <a:r>
                <a:rPr lang="en-US" altLang="zh-CN" sz="2000" dirty="0">
                  <a:solidFill>
                    <a:schemeClr val="bg1"/>
                  </a:solidFill>
                  <a:cs typeface="+mn-ea"/>
                  <a:sym typeface="+mn-lt"/>
                </a:rPr>
                <a:t>02</a:t>
              </a:r>
              <a:endParaRPr lang="en-US" altLang="zh-CN" sz="2000" dirty="0">
                <a:solidFill>
                  <a:schemeClr val="bg1"/>
                </a:solidFill>
                <a:cs typeface="+mn-ea"/>
                <a:sym typeface="+mn-lt"/>
              </a:endParaRPr>
            </a:p>
          </p:txBody>
        </p:sp>
      </p:grpSp>
    </p:spTree>
    <p:custDataLst>
      <p:tags r:id="rId21"/>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5"/>
          <p:cNvSpPr txBox="1"/>
          <p:nvPr/>
        </p:nvSpPr>
        <p:spPr>
          <a:xfrm>
            <a:off x="6488018" y="318847"/>
            <a:ext cx="3247678" cy="561692"/>
          </a:xfrm>
          <a:prstGeom prst="rect">
            <a:avLst/>
          </a:prstGeom>
          <a:noFill/>
        </p:spPr>
        <p:txBody>
          <a:bodyPr wrap="square" lIns="68580" tIns="34290" rIns="68580" bIns="34290" rtlCol="0">
            <a:spAutoFit/>
          </a:bodyPr>
          <a:lstStyle/>
          <a:p>
            <a:r>
              <a:rPr lang="zh-CN" altLang="en-US" sz="3200" b="1" dirty="0">
                <a:solidFill>
                  <a:srgbClr val="1B4367"/>
                </a:solidFill>
                <a:cs typeface="+mn-ea"/>
                <a:sym typeface="+mn-lt"/>
              </a:rPr>
              <a:t>作品难点</a:t>
            </a:r>
            <a:endParaRPr lang="zh-CN" altLang="en-US" sz="3200" b="1" dirty="0">
              <a:solidFill>
                <a:srgbClr val="1B4367"/>
              </a:solidFill>
              <a:cs typeface="+mn-ea"/>
              <a:sym typeface="+mn-lt"/>
            </a:endParaRPr>
          </a:p>
        </p:txBody>
      </p:sp>
      <p:grpSp>
        <p:nvGrpSpPr>
          <p:cNvPr id="3" name="组合 2"/>
          <p:cNvGrpSpPr/>
          <p:nvPr/>
        </p:nvGrpSpPr>
        <p:grpSpPr>
          <a:xfrm>
            <a:off x="1986125" y="1782000"/>
            <a:ext cx="1618841" cy="1647000"/>
            <a:chOff x="471707" y="1675770"/>
            <a:chExt cx="2158455" cy="2196000"/>
          </a:xfrm>
          <a:solidFill>
            <a:srgbClr val="1B4367"/>
          </a:solidFill>
        </p:grpSpPr>
        <p:grpSp>
          <p:nvGrpSpPr>
            <p:cNvPr id="4" name="组合 3"/>
            <p:cNvGrpSpPr>
              <a:grpSpLocks noChangeAspect="1"/>
            </p:cNvGrpSpPr>
            <p:nvPr/>
          </p:nvGrpSpPr>
          <p:grpSpPr>
            <a:xfrm>
              <a:off x="471707" y="1675770"/>
              <a:ext cx="2158455" cy="2196000"/>
              <a:chOff x="5397500" y="5734050"/>
              <a:chExt cx="365125" cy="371476"/>
            </a:xfrm>
            <a:grpFill/>
          </p:grpSpPr>
          <p:sp>
            <p:nvSpPr>
              <p:cNvPr id="8" name="Freeform 288"/>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charset="-122"/>
                  <a:cs typeface="Arial" panose="020B0604020202020204" pitchFamily="34" charset="0"/>
                </a:endParaRPr>
              </a:p>
            </p:txBody>
          </p:sp>
          <p:sp>
            <p:nvSpPr>
              <p:cNvPr id="9"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charset="-122"/>
                  <a:cs typeface="Arial" panose="020B0604020202020204" pitchFamily="34" charset="0"/>
                </a:endParaRPr>
              </a:p>
            </p:txBody>
          </p:sp>
          <p:sp>
            <p:nvSpPr>
              <p:cNvPr id="10" name="Freeform 291"/>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charset="-122"/>
                  <a:cs typeface="Arial" panose="020B0604020202020204" pitchFamily="34" charset="0"/>
                </a:endParaRPr>
              </a:p>
            </p:txBody>
          </p:sp>
        </p:grpSp>
        <p:grpSp>
          <p:nvGrpSpPr>
            <p:cNvPr id="5" name="组合 4"/>
            <p:cNvGrpSpPr>
              <a:grpSpLocks noChangeAspect="1"/>
            </p:cNvGrpSpPr>
            <p:nvPr/>
          </p:nvGrpSpPr>
          <p:grpSpPr>
            <a:xfrm>
              <a:off x="1735992" y="2108076"/>
              <a:ext cx="462003" cy="468000"/>
              <a:chOff x="2665059" y="4979202"/>
              <a:chExt cx="284308" cy="288000"/>
            </a:xfrm>
            <a:grpFill/>
          </p:grpSpPr>
          <p:sp>
            <p:nvSpPr>
              <p:cNvPr id="6" name="Freeform 932"/>
              <p:cNvSpPr>
                <a:spLocks noEditPoints="1"/>
              </p:cNvSpPr>
              <p:nvPr/>
            </p:nvSpPr>
            <p:spPr bwMode="auto">
              <a:xfrm>
                <a:off x="2665059" y="4979202"/>
                <a:ext cx="284308" cy="288000"/>
              </a:xfrm>
              <a:custGeom>
                <a:avLst/>
                <a:gdLst>
                  <a:gd name="T0" fmla="*/ 70 w 98"/>
                  <a:gd name="T1" fmla="*/ 42 h 99"/>
                  <a:gd name="T2" fmla="*/ 66 w 98"/>
                  <a:gd name="T3" fmla="*/ 42 h 99"/>
                  <a:gd name="T4" fmla="*/ 41 w 98"/>
                  <a:gd name="T5" fmla="*/ 67 h 99"/>
                  <a:gd name="T6" fmla="*/ 41 w 98"/>
                  <a:gd name="T7" fmla="*/ 70 h 99"/>
                  <a:gd name="T8" fmla="*/ 70 w 98"/>
                  <a:gd name="T9" fmla="*/ 99 h 99"/>
                  <a:gd name="T10" fmla="*/ 98 w 98"/>
                  <a:gd name="T11" fmla="*/ 70 h 99"/>
                  <a:gd name="T12" fmla="*/ 70 w 98"/>
                  <a:gd name="T13" fmla="*/ 42 h 99"/>
                  <a:gd name="T14" fmla="*/ 70 w 98"/>
                  <a:gd name="T15" fmla="*/ 90 h 99"/>
                  <a:gd name="T16" fmla="*/ 50 w 98"/>
                  <a:gd name="T17" fmla="*/ 70 h 99"/>
                  <a:gd name="T18" fmla="*/ 70 w 98"/>
                  <a:gd name="T19" fmla="*/ 51 h 99"/>
                  <a:gd name="T20" fmla="*/ 89 w 98"/>
                  <a:gd name="T21" fmla="*/ 70 h 99"/>
                  <a:gd name="T22" fmla="*/ 70 w 98"/>
                  <a:gd name="T23" fmla="*/ 90 h 99"/>
                  <a:gd name="T24" fmla="*/ 57 w 98"/>
                  <a:gd name="T25" fmla="*/ 29 h 99"/>
                  <a:gd name="T26" fmla="*/ 28 w 98"/>
                  <a:gd name="T27" fmla="*/ 0 h 99"/>
                  <a:gd name="T28" fmla="*/ 0 w 98"/>
                  <a:gd name="T29" fmla="*/ 29 h 99"/>
                  <a:gd name="T30" fmla="*/ 28 w 98"/>
                  <a:gd name="T31" fmla="*/ 57 h 99"/>
                  <a:gd name="T32" fmla="*/ 32 w 98"/>
                  <a:gd name="T33" fmla="*/ 57 h 99"/>
                  <a:gd name="T34" fmla="*/ 56 w 98"/>
                  <a:gd name="T35" fmla="*/ 32 h 99"/>
                  <a:gd name="T36" fmla="*/ 57 w 98"/>
                  <a:gd name="T37" fmla="*/ 29 h 99"/>
                  <a:gd name="T38" fmla="*/ 28 w 98"/>
                  <a:gd name="T39" fmla="*/ 48 h 99"/>
                  <a:gd name="T40" fmla="*/ 8 w 98"/>
                  <a:gd name="T41" fmla="*/ 29 h 99"/>
                  <a:gd name="T42" fmla="*/ 28 w 98"/>
                  <a:gd name="T43" fmla="*/ 9 h 99"/>
                  <a:gd name="T44" fmla="*/ 48 w 98"/>
                  <a:gd name="T45" fmla="*/ 29 h 99"/>
                  <a:gd name="T46" fmla="*/ 28 w 98"/>
                  <a:gd name="T47" fmla="*/ 4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8" h="99">
                    <a:moveTo>
                      <a:pt x="70" y="42"/>
                    </a:moveTo>
                    <a:cubicBezTo>
                      <a:pt x="68" y="42"/>
                      <a:pt x="67" y="42"/>
                      <a:pt x="66" y="42"/>
                    </a:cubicBezTo>
                    <a:cubicBezTo>
                      <a:pt x="41" y="67"/>
                      <a:pt x="41" y="67"/>
                      <a:pt x="41" y="67"/>
                    </a:cubicBezTo>
                    <a:cubicBezTo>
                      <a:pt x="41" y="68"/>
                      <a:pt x="41" y="69"/>
                      <a:pt x="41" y="70"/>
                    </a:cubicBezTo>
                    <a:cubicBezTo>
                      <a:pt x="41" y="86"/>
                      <a:pt x="54" y="99"/>
                      <a:pt x="70" y="99"/>
                    </a:cubicBezTo>
                    <a:cubicBezTo>
                      <a:pt x="85" y="99"/>
                      <a:pt x="98" y="86"/>
                      <a:pt x="98" y="70"/>
                    </a:cubicBezTo>
                    <a:cubicBezTo>
                      <a:pt x="98" y="55"/>
                      <a:pt x="85" y="42"/>
                      <a:pt x="70" y="42"/>
                    </a:cubicBezTo>
                    <a:close/>
                    <a:moveTo>
                      <a:pt x="70" y="90"/>
                    </a:moveTo>
                    <a:cubicBezTo>
                      <a:pt x="59" y="90"/>
                      <a:pt x="50" y="81"/>
                      <a:pt x="50" y="70"/>
                    </a:cubicBezTo>
                    <a:cubicBezTo>
                      <a:pt x="50" y="59"/>
                      <a:pt x="59" y="51"/>
                      <a:pt x="70" y="51"/>
                    </a:cubicBezTo>
                    <a:cubicBezTo>
                      <a:pt x="81" y="51"/>
                      <a:pt x="89" y="59"/>
                      <a:pt x="89" y="70"/>
                    </a:cubicBezTo>
                    <a:cubicBezTo>
                      <a:pt x="89" y="81"/>
                      <a:pt x="81" y="90"/>
                      <a:pt x="70" y="90"/>
                    </a:cubicBezTo>
                    <a:close/>
                    <a:moveTo>
                      <a:pt x="57" y="29"/>
                    </a:moveTo>
                    <a:cubicBezTo>
                      <a:pt x="57" y="13"/>
                      <a:pt x="44" y="0"/>
                      <a:pt x="28" y="0"/>
                    </a:cubicBezTo>
                    <a:cubicBezTo>
                      <a:pt x="12" y="0"/>
                      <a:pt x="0" y="13"/>
                      <a:pt x="0" y="29"/>
                    </a:cubicBezTo>
                    <a:cubicBezTo>
                      <a:pt x="0" y="44"/>
                      <a:pt x="12" y="57"/>
                      <a:pt x="28" y="57"/>
                    </a:cubicBezTo>
                    <a:cubicBezTo>
                      <a:pt x="29" y="57"/>
                      <a:pt x="31" y="57"/>
                      <a:pt x="32" y="57"/>
                    </a:cubicBezTo>
                    <a:cubicBezTo>
                      <a:pt x="56" y="32"/>
                      <a:pt x="56" y="32"/>
                      <a:pt x="56" y="32"/>
                    </a:cubicBezTo>
                    <a:cubicBezTo>
                      <a:pt x="56" y="31"/>
                      <a:pt x="57" y="30"/>
                      <a:pt x="57" y="29"/>
                    </a:cubicBezTo>
                    <a:close/>
                    <a:moveTo>
                      <a:pt x="28" y="48"/>
                    </a:moveTo>
                    <a:cubicBezTo>
                      <a:pt x="17" y="48"/>
                      <a:pt x="8" y="40"/>
                      <a:pt x="8" y="29"/>
                    </a:cubicBezTo>
                    <a:cubicBezTo>
                      <a:pt x="8" y="18"/>
                      <a:pt x="17" y="9"/>
                      <a:pt x="28" y="9"/>
                    </a:cubicBezTo>
                    <a:cubicBezTo>
                      <a:pt x="39" y="9"/>
                      <a:pt x="48" y="18"/>
                      <a:pt x="48" y="29"/>
                    </a:cubicBezTo>
                    <a:cubicBezTo>
                      <a:pt x="48" y="40"/>
                      <a:pt x="39" y="48"/>
                      <a:pt x="28" y="48"/>
                    </a:cubicBezTo>
                    <a:close/>
                  </a:path>
                </a:pathLst>
              </a:cu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charset="-122"/>
                  <a:cs typeface="Arial" panose="020B0604020202020204" pitchFamily="34" charset="0"/>
                </a:endParaRPr>
              </a:p>
            </p:txBody>
          </p:sp>
          <p:sp>
            <p:nvSpPr>
              <p:cNvPr id="7" name="Freeform 933"/>
              <p:cNvSpPr/>
              <p:nvPr/>
            </p:nvSpPr>
            <p:spPr bwMode="auto">
              <a:xfrm>
                <a:off x="2697062" y="5013663"/>
                <a:ext cx="220309" cy="219077"/>
              </a:xfrm>
              <a:custGeom>
                <a:avLst/>
                <a:gdLst>
                  <a:gd name="T0" fmla="*/ 179 w 179"/>
                  <a:gd name="T1" fmla="*/ 12 h 178"/>
                  <a:gd name="T2" fmla="*/ 14 w 179"/>
                  <a:gd name="T3" fmla="*/ 178 h 178"/>
                  <a:gd name="T4" fmla="*/ 0 w 179"/>
                  <a:gd name="T5" fmla="*/ 166 h 178"/>
                  <a:gd name="T6" fmla="*/ 165 w 179"/>
                  <a:gd name="T7" fmla="*/ 0 h 178"/>
                  <a:gd name="T8" fmla="*/ 179 w 179"/>
                  <a:gd name="T9" fmla="*/ 12 h 178"/>
                </a:gdLst>
                <a:ahLst/>
                <a:cxnLst>
                  <a:cxn ang="0">
                    <a:pos x="T0" y="T1"/>
                  </a:cxn>
                  <a:cxn ang="0">
                    <a:pos x="T2" y="T3"/>
                  </a:cxn>
                  <a:cxn ang="0">
                    <a:pos x="T4" y="T5"/>
                  </a:cxn>
                  <a:cxn ang="0">
                    <a:pos x="T6" y="T7"/>
                  </a:cxn>
                  <a:cxn ang="0">
                    <a:pos x="T8" y="T9"/>
                  </a:cxn>
                </a:cxnLst>
                <a:rect l="0" t="0" r="r" b="b"/>
                <a:pathLst>
                  <a:path w="179" h="178">
                    <a:moveTo>
                      <a:pt x="179" y="12"/>
                    </a:moveTo>
                    <a:lnTo>
                      <a:pt x="14" y="178"/>
                    </a:lnTo>
                    <a:lnTo>
                      <a:pt x="0" y="166"/>
                    </a:lnTo>
                    <a:lnTo>
                      <a:pt x="165" y="0"/>
                    </a:lnTo>
                    <a:lnTo>
                      <a:pt x="179" y="12"/>
                    </a:lnTo>
                    <a:close/>
                  </a:path>
                </a:pathLst>
              </a:cu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charset="-122"/>
                  <a:cs typeface="Arial" panose="020B0604020202020204" pitchFamily="34" charset="0"/>
                </a:endParaRPr>
              </a:p>
            </p:txBody>
          </p:sp>
        </p:grpSp>
      </p:grpSp>
      <p:grpSp>
        <p:nvGrpSpPr>
          <p:cNvPr id="11" name="组合 10"/>
          <p:cNvGrpSpPr/>
          <p:nvPr/>
        </p:nvGrpSpPr>
        <p:grpSpPr>
          <a:xfrm>
            <a:off x="1986125" y="3911408"/>
            <a:ext cx="1618833" cy="1647000"/>
            <a:chOff x="478915" y="4355475"/>
            <a:chExt cx="2158444" cy="2196000"/>
          </a:xfrm>
          <a:solidFill>
            <a:srgbClr val="1B4367"/>
          </a:solidFill>
        </p:grpSpPr>
        <p:grpSp>
          <p:nvGrpSpPr>
            <p:cNvPr id="12" name="组合 11"/>
            <p:cNvGrpSpPr>
              <a:grpSpLocks noChangeAspect="1"/>
            </p:cNvGrpSpPr>
            <p:nvPr/>
          </p:nvGrpSpPr>
          <p:grpSpPr>
            <a:xfrm>
              <a:off x="1795203" y="4733013"/>
              <a:ext cx="366333" cy="576000"/>
              <a:chOff x="2257888" y="5547128"/>
              <a:chExt cx="137373" cy="216000"/>
            </a:xfrm>
            <a:grpFill/>
          </p:grpSpPr>
          <p:sp>
            <p:nvSpPr>
              <p:cNvPr id="17" name="Freeform 69"/>
              <p:cNvSpPr/>
              <p:nvPr/>
            </p:nvSpPr>
            <p:spPr bwMode="auto">
              <a:xfrm>
                <a:off x="2257888" y="5547128"/>
                <a:ext cx="137373" cy="140987"/>
              </a:xfrm>
              <a:custGeom>
                <a:avLst/>
                <a:gdLst>
                  <a:gd name="T0" fmla="*/ 57 w 64"/>
                  <a:gd name="T1" fmla="*/ 37 h 66"/>
                  <a:gd name="T2" fmla="*/ 43 w 64"/>
                  <a:gd name="T3" fmla="*/ 12 h 66"/>
                  <a:gd name="T4" fmla="*/ 39 w 64"/>
                  <a:gd name="T5" fmla="*/ 6 h 66"/>
                  <a:gd name="T6" fmla="*/ 25 w 64"/>
                  <a:gd name="T7" fmla="*/ 6 h 66"/>
                  <a:gd name="T8" fmla="*/ 22 w 64"/>
                  <a:gd name="T9" fmla="*/ 12 h 66"/>
                  <a:gd name="T10" fmla="*/ 8 w 64"/>
                  <a:gd name="T11" fmla="*/ 37 h 66"/>
                  <a:gd name="T12" fmla="*/ 4 w 64"/>
                  <a:gd name="T13" fmla="*/ 43 h 66"/>
                  <a:gd name="T14" fmla="*/ 11 w 64"/>
                  <a:gd name="T15" fmla="*/ 55 h 66"/>
                  <a:gd name="T16" fmla="*/ 18 w 64"/>
                  <a:gd name="T17" fmla="*/ 55 h 66"/>
                  <a:gd name="T18" fmla="*/ 19 w 64"/>
                  <a:gd name="T19" fmla="*/ 55 h 66"/>
                  <a:gd name="T20" fmla="*/ 19 w 64"/>
                  <a:gd name="T21" fmla="*/ 66 h 66"/>
                  <a:gd name="T22" fmla="*/ 32 w 64"/>
                  <a:gd name="T23" fmla="*/ 62 h 66"/>
                  <a:gd name="T24" fmla="*/ 32 w 64"/>
                  <a:gd name="T25" fmla="*/ 62 h 66"/>
                  <a:gd name="T26" fmla="*/ 46 w 64"/>
                  <a:gd name="T27" fmla="*/ 66 h 66"/>
                  <a:gd name="T28" fmla="*/ 46 w 64"/>
                  <a:gd name="T29" fmla="*/ 55 h 66"/>
                  <a:gd name="T30" fmla="*/ 46 w 64"/>
                  <a:gd name="T31" fmla="*/ 55 h 66"/>
                  <a:gd name="T32" fmla="*/ 53 w 64"/>
                  <a:gd name="T33" fmla="*/ 55 h 66"/>
                  <a:gd name="T34" fmla="*/ 60 w 64"/>
                  <a:gd name="T35" fmla="*/ 43 h 66"/>
                  <a:gd name="T36" fmla="*/ 57 w 64"/>
                  <a:gd name="T37" fmla="*/ 3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66">
                    <a:moveTo>
                      <a:pt x="57" y="37"/>
                    </a:moveTo>
                    <a:cubicBezTo>
                      <a:pt x="53" y="30"/>
                      <a:pt x="47" y="19"/>
                      <a:pt x="43" y="12"/>
                    </a:cubicBezTo>
                    <a:cubicBezTo>
                      <a:pt x="39" y="6"/>
                      <a:pt x="39" y="6"/>
                      <a:pt x="39" y="6"/>
                    </a:cubicBezTo>
                    <a:cubicBezTo>
                      <a:pt x="35" y="0"/>
                      <a:pt x="29" y="0"/>
                      <a:pt x="25" y="6"/>
                    </a:cubicBezTo>
                    <a:cubicBezTo>
                      <a:pt x="22" y="12"/>
                      <a:pt x="22" y="12"/>
                      <a:pt x="22" y="12"/>
                    </a:cubicBezTo>
                    <a:cubicBezTo>
                      <a:pt x="18" y="19"/>
                      <a:pt x="11" y="30"/>
                      <a:pt x="8" y="37"/>
                    </a:cubicBezTo>
                    <a:cubicBezTo>
                      <a:pt x="4" y="43"/>
                      <a:pt x="4" y="43"/>
                      <a:pt x="4" y="43"/>
                    </a:cubicBezTo>
                    <a:cubicBezTo>
                      <a:pt x="0" y="50"/>
                      <a:pt x="3" y="55"/>
                      <a:pt x="11" y="55"/>
                    </a:cubicBezTo>
                    <a:cubicBezTo>
                      <a:pt x="18" y="55"/>
                      <a:pt x="18" y="55"/>
                      <a:pt x="18" y="55"/>
                    </a:cubicBezTo>
                    <a:cubicBezTo>
                      <a:pt x="19" y="55"/>
                      <a:pt x="19" y="55"/>
                      <a:pt x="19" y="55"/>
                    </a:cubicBezTo>
                    <a:cubicBezTo>
                      <a:pt x="19" y="66"/>
                      <a:pt x="19" y="66"/>
                      <a:pt x="19" y="66"/>
                    </a:cubicBezTo>
                    <a:cubicBezTo>
                      <a:pt x="23" y="63"/>
                      <a:pt x="27" y="62"/>
                      <a:pt x="32" y="62"/>
                    </a:cubicBezTo>
                    <a:cubicBezTo>
                      <a:pt x="32" y="62"/>
                      <a:pt x="32" y="62"/>
                      <a:pt x="32" y="62"/>
                    </a:cubicBezTo>
                    <a:cubicBezTo>
                      <a:pt x="37" y="62"/>
                      <a:pt x="42" y="63"/>
                      <a:pt x="46" y="66"/>
                    </a:cubicBezTo>
                    <a:cubicBezTo>
                      <a:pt x="46" y="55"/>
                      <a:pt x="46" y="55"/>
                      <a:pt x="46" y="55"/>
                    </a:cubicBezTo>
                    <a:cubicBezTo>
                      <a:pt x="46" y="55"/>
                      <a:pt x="46" y="55"/>
                      <a:pt x="46" y="55"/>
                    </a:cubicBezTo>
                    <a:cubicBezTo>
                      <a:pt x="53" y="55"/>
                      <a:pt x="53" y="55"/>
                      <a:pt x="53" y="55"/>
                    </a:cubicBezTo>
                    <a:cubicBezTo>
                      <a:pt x="61" y="55"/>
                      <a:pt x="64" y="49"/>
                      <a:pt x="60" y="43"/>
                    </a:cubicBezTo>
                    <a:lnTo>
                      <a:pt x="57" y="37"/>
                    </a:lnTo>
                    <a:close/>
                  </a:path>
                </a:pathLst>
              </a:custGeom>
              <a:grpFill/>
              <a:ln w="9525">
                <a:noFill/>
                <a:round/>
              </a:ln>
            </p:spPr>
            <p:txBody>
              <a:bodyPr vert="horz" wrap="square" lIns="121920" tIns="60960" rIns="121920" bIns="60960" numCol="1" anchor="t" anchorCtr="0" compatLnSpc="1"/>
              <a:lstStyle/>
              <a:p>
                <a:endParaRPr lang="zh-CN" altLang="en-US" sz="1900">
                  <a:latin typeface="Arial" panose="020B0604020202020204" pitchFamily="34" charset="0"/>
                  <a:ea typeface="微软雅黑" panose="020B0503020204020204" charset="-122"/>
                  <a:cs typeface="Arial" panose="020B0604020202020204" pitchFamily="34" charset="0"/>
                </a:endParaRPr>
              </a:p>
            </p:txBody>
          </p:sp>
          <p:sp>
            <p:nvSpPr>
              <p:cNvPr id="18" name="Freeform 70"/>
              <p:cNvSpPr/>
              <p:nvPr/>
            </p:nvSpPr>
            <p:spPr bwMode="auto">
              <a:xfrm>
                <a:off x="2290424" y="5688115"/>
                <a:ext cx="75013" cy="75013"/>
              </a:xfrm>
              <a:custGeom>
                <a:avLst/>
                <a:gdLst>
                  <a:gd name="T0" fmla="*/ 17 w 35"/>
                  <a:gd name="T1" fmla="*/ 0 h 35"/>
                  <a:gd name="T2" fmla="*/ 17 w 35"/>
                  <a:gd name="T3" fmla="*/ 0 h 35"/>
                  <a:gd name="T4" fmla="*/ 17 w 35"/>
                  <a:gd name="T5" fmla="*/ 0 h 35"/>
                  <a:gd name="T6" fmla="*/ 17 w 35"/>
                  <a:gd name="T7" fmla="*/ 0 h 35"/>
                  <a:gd name="T8" fmla="*/ 17 w 35"/>
                  <a:gd name="T9" fmla="*/ 0 h 35"/>
                  <a:gd name="T10" fmla="*/ 4 w 35"/>
                  <a:gd name="T11" fmla="*/ 6 h 35"/>
                  <a:gd name="T12" fmla="*/ 0 w 35"/>
                  <a:gd name="T13" fmla="*/ 17 h 35"/>
                  <a:gd name="T14" fmla="*/ 0 w 35"/>
                  <a:gd name="T15" fmla="*/ 17 h 35"/>
                  <a:gd name="T16" fmla="*/ 17 w 35"/>
                  <a:gd name="T17" fmla="*/ 35 h 35"/>
                  <a:gd name="T18" fmla="*/ 17 w 35"/>
                  <a:gd name="T19" fmla="*/ 35 h 35"/>
                  <a:gd name="T20" fmla="*/ 35 w 35"/>
                  <a:gd name="T21" fmla="*/ 17 h 35"/>
                  <a:gd name="T22" fmla="*/ 35 w 35"/>
                  <a:gd name="T23" fmla="*/ 17 h 35"/>
                  <a:gd name="T24" fmla="*/ 31 w 35"/>
                  <a:gd name="T25" fmla="*/ 6 h 35"/>
                  <a:gd name="T26" fmla="*/ 17 w 35"/>
                  <a:gd name="T2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35">
                    <a:moveTo>
                      <a:pt x="17" y="0"/>
                    </a:moveTo>
                    <a:cubicBezTo>
                      <a:pt x="17" y="0"/>
                      <a:pt x="17" y="0"/>
                      <a:pt x="17" y="0"/>
                    </a:cubicBezTo>
                    <a:cubicBezTo>
                      <a:pt x="17" y="0"/>
                      <a:pt x="17" y="0"/>
                      <a:pt x="17" y="0"/>
                    </a:cubicBezTo>
                    <a:cubicBezTo>
                      <a:pt x="17" y="0"/>
                      <a:pt x="17" y="0"/>
                      <a:pt x="17" y="0"/>
                    </a:cubicBezTo>
                    <a:cubicBezTo>
                      <a:pt x="17" y="0"/>
                      <a:pt x="17" y="0"/>
                      <a:pt x="17" y="0"/>
                    </a:cubicBezTo>
                    <a:cubicBezTo>
                      <a:pt x="12" y="0"/>
                      <a:pt x="7" y="2"/>
                      <a:pt x="4" y="6"/>
                    </a:cubicBezTo>
                    <a:cubicBezTo>
                      <a:pt x="1" y="9"/>
                      <a:pt x="0" y="13"/>
                      <a:pt x="0" y="17"/>
                    </a:cubicBezTo>
                    <a:cubicBezTo>
                      <a:pt x="0" y="17"/>
                      <a:pt x="0" y="17"/>
                      <a:pt x="0" y="17"/>
                    </a:cubicBezTo>
                    <a:cubicBezTo>
                      <a:pt x="0" y="27"/>
                      <a:pt x="8" y="35"/>
                      <a:pt x="17" y="35"/>
                    </a:cubicBezTo>
                    <a:cubicBezTo>
                      <a:pt x="17" y="35"/>
                      <a:pt x="17" y="35"/>
                      <a:pt x="17" y="35"/>
                    </a:cubicBezTo>
                    <a:cubicBezTo>
                      <a:pt x="27" y="35"/>
                      <a:pt x="35" y="27"/>
                      <a:pt x="35" y="17"/>
                    </a:cubicBezTo>
                    <a:cubicBezTo>
                      <a:pt x="35" y="17"/>
                      <a:pt x="35" y="17"/>
                      <a:pt x="35" y="17"/>
                    </a:cubicBezTo>
                    <a:cubicBezTo>
                      <a:pt x="35" y="13"/>
                      <a:pt x="33" y="9"/>
                      <a:pt x="31" y="6"/>
                    </a:cubicBezTo>
                    <a:cubicBezTo>
                      <a:pt x="27" y="2"/>
                      <a:pt x="23" y="0"/>
                      <a:pt x="17" y="0"/>
                    </a:cubicBezTo>
                    <a:close/>
                  </a:path>
                </a:pathLst>
              </a:custGeom>
              <a:grpFill/>
              <a:ln w="9525">
                <a:noFill/>
                <a:round/>
              </a:ln>
            </p:spPr>
            <p:txBody>
              <a:bodyPr vert="horz" wrap="square" lIns="121920" tIns="60960" rIns="121920" bIns="60960" numCol="1" anchor="t" anchorCtr="0" compatLnSpc="1"/>
              <a:lstStyle/>
              <a:p>
                <a:endParaRPr lang="zh-CN" altLang="en-US" sz="1900">
                  <a:latin typeface="Arial" panose="020B0604020202020204" pitchFamily="34" charset="0"/>
                  <a:ea typeface="微软雅黑" panose="020B0503020204020204" charset="-122"/>
                  <a:cs typeface="Arial" panose="020B0604020202020204" pitchFamily="34" charset="0"/>
                </a:endParaRPr>
              </a:p>
            </p:txBody>
          </p:sp>
        </p:grpSp>
        <p:grpSp>
          <p:nvGrpSpPr>
            <p:cNvPr id="13" name="组合 12"/>
            <p:cNvGrpSpPr>
              <a:grpSpLocks noChangeAspect="1"/>
            </p:cNvGrpSpPr>
            <p:nvPr/>
          </p:nvGrpSpPr>
          <p:grpSpPr>
            <a:xfrm>
              <a:off x="478915" y="4355475"/>
              <a:ext cx="2158444" cy="2196000"/>
              <a:chOff x="5397500" y="5734050"/>
              <a:chExt cx="365123" cy="371476"/>
            </a:xfrm>
            <a:grpFill/>
          </p:grpSpPr>
          <p:sp>
            <p:nvSpPr>
              <p:cNvPr id="14" name="Freeform 288"/>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grpFill/>
              <a:ln w="9525">
                <a:noFill/>
                <a:round/>
              </a:ln>
            </p:spPr>
            <p:txBody>
              <a:bodyPr vert="horz" wrap="square" lIns="121920" tIns="60960" rIns="121920" bIns="60960" numCol="1" anchor="t" anchorCtr="0" compatLnSpc="1"/>
              <a:lstStyle/>
              <a:p>
                <a:endParaRPr lang="zh-CN" altLang="en-US" sz="1900">
                  <a:latin typeface="Arial" panose="020B0604020202020204" pitchFamily="34" charset="0"/>
                  <a:ea typeface="微软雅黑" panose="020B0503020204020204" charset="-122"/>
                  <a:cs typeface="Arial" panose="020B0604020202020204" pitchFamily="34" charset="0"/>
                </a:endParaRPr>
              </a:p>
            </p:txBody>
          </p:sp>
          <p:sp>
            <p:nvSpPr>
              <p:cNvPr id="15" name="Freeform 289"/>
              <p:cNvSpPr>
                <a:spLocks noEditPoints="1"/>
              </p:cNvSpPr>
              <p:nvPr/>
            </p:nvSpPr>
            <p:spPr bwMode="auto">
              <a:xfrm>
                <a:off x="5537198"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grpFill/>
              <a:ln w="9525">
                <a:noFill/>
                <a:round/>
              </a:ln>
            </p:spPr>
            <p:txBody>
              <a:bodyPr vert="horz" wrap="square" lIns="121920" tIns="60960" rIns="121920" bIns="60960" numCol="1" anchor="t" anchorCtr="0" compatLnSpc="1"/>
              <a:lstStyle/>
              <a:p>
                <a:endParaRPr lang="zh-CN" altLang="en-US" sz="1900">
                  <a:latin typeface="Arial" panose="020B0604020202020204" pitchFamily="34" charset="0"/>
                  <a:ea typeface="微软雅黑" panose="020B0503020204020204" charset="-122"/>
                  <a:cs typeface="Arial" panose="020B0604020202020204" pitchFamily="34" charset="0"/>
                </a:endParaRPr>
              </a:p>
            </p:txBody>
          </p:sp>
          <p:sp>
            <p:nvSpPr>
              <p:cNvPr id="16" name="Freeform 291"/>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grpFill/>
              <a:ln w="9525">
                <a:noFill/>
                <a:round/>
              </a:ln>
            </p:spPr>
            <p:txBody>
              <a:bodyPr vert="horz" wrap="square" lIns="121920" tIns="60960" rIns="121920" bIns="60960" numCol="1" anchor="t" anchorCtr="0" compatLnSpc="1"/>
              <a:lstStyle/>
              <a:p>
                <a:endParaRPr lang="zh-CN" altLang="en-US" sz="1900">
                  <a:latin typeface="Arial" panose="020B0604020202020204" pitchFamily="34" charset="0"/>
                  <a:ea typeface="微软雅黑" panose="020B0503020204020204" charset="-122"/>
                  <a:cs typeface="Arial" panose="020B0604020202020204" pitchFamily="34" charset="0"/>
                </a:endParaRPr>
              </a:p>
            </p:txBody>
          </p:sp>
        </p:grpSp>
      </p:grpSp>
      <p:grpSp>
        <p:nvGrpSpPr>
          <p:cNvPr id="19" name="组合 18"/>
          <p:cNvGrpSpPr/>
          <p:nvPr/>
        </p:nvGrpSpPr>
        <p:grpSpPr>
          <a:xfrm>
            <a:off x="3889164" y="1524098"/>
            <a:ext cx="3510601" cy="3600400"/>
            <a:chOff x="1014618" y="2382729"/>
            <a:chExt cx="1856193" cy="1903673"/>
          </a:xfrm>
        </p:grpSpPr>
        <p:sp>
          <p:nvSpPr>
            <p:cNvPr id="20" name="Rectangle 1"/>
            <p:cNvSpPr/>
            <p:nvPr/>
          </p:nvSpPr>
          <p:spPr>
            <a:xfrm>
              <a:off x="1014618" y="2382729"/>
              <a:ext cx="1856190" cy="1903673"/>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800">
                <a:latin typeface="Arial" panose="020B0604020202020204"/>
                <a:ea typeface="微软雅黑" panose="020B0503020204020204" charset="-122"/>
                <a:cs typeface="+mn-ea"/>
                <a:sym typeface="Arial" panose="020B0604020202020204"/>
              </a:endParaRPr>
            </a:p>
          </p:txBody>
        </p:sp>
        <p:sp>
          <p:nvSpPr>
            <p:cNvPr id="21" name="Oval 49"/>
            <p:cNvSpPr/>
            <p:nvPr/>
          </p:nvSpPr>
          <p:spPr>
            <a:xfrm>
              <a:off x="1111829" y="2562373"/>
              <a:ext cx="401540" cy="401538"/>
            </a:xfrm>
            <a:prstGeom prst="ellipse">
              <a:avLst/>
            </a:prstGeom>
            <a:solidFill>
              <a:srgbClr val="33AAB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spcBef>
                  <a:spcPct val="0"/>
                </a:spcBef>
              </a:pPr>
              <a:r>
                <a:rPr lang="en-US" altLang="ko-KR" sz="3200" b="1" dirty="0">
                  <a:solidFill>
                    <a:schemeClr val="bg1"/>
                  </a:solidFill>
                  <a:latin typeface="Arial" panose="020B0604020202020204"/>
                  <a:ea typeface="微软雅黑" panose="020B0503020204020204" charset="-122"/>
                  <a:cs typeface="+mn-ea"/>
                  <a:sym typeface="Arial" panose="020B0604020202020204"/>
                </a:rPr>
                <a:t>01</a:t>
              </a:r>
              <a:endParaRPr lang="en-US" altLang="ko-KR" sz="3200" b="1" dirty="0">
                <a:solidFill>
                  <a:schemeClr val="bg1"/>
                </a:solidFill>
                <a:latin typeface="Arial" panose="020B0604020202020204"/>
                <a:ea typeface="微软雅黑" panose="020B0503020204020204" charset="-122"/>
                <a:cs typeface="+mn-ea"/>
                <a:sym typeface="Arial" panose="020B0604020202020204"/>
              </a:endParaRPr>
            </a:p>
          </p:txBody>
        </p:sp>
        <p:sp>
          <p:nvSpPr>
            <p:cNvPr id="22" name="Oval 53"/>
            <p:cNvSpPr/>
            <p:nvPr/>
          </p:nvSpPr>
          <p:spPr>
            <a:xfrm>
              <a:off x="1111829" y="3138505"/>
              <a:ext cx="401540" cy="401538"/>
            </a:xfrm>
            <a:prstGeom prst="ellipse">
              <a:avLst/>
            </a:prstGeom>
            <a:solidFill>
              <a:srgbClr val="33AAB9"/>
            </a:solidFill>
            <a:ln>
              <a:solidFill>
                <a:srgbClr val="33AAB9"/>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spcBef>
                  <a:spcPct val="0"/>
                </a:spcBef>
              </a:pPr>
              <a:r>
                <a:rPr lang="en-US" altLang="ko-KR" sz="3200" b="1">
                  <a:solidFill>
                    <a:schemeClr val="bg1"/>
                  </a:solidFill>
                  <a:latin typeface="Arial" panose="020B0604020202020204"/>
                  <a:ea typeface="微软雅黑" panose="020B0503020204020204" charset="-122"/>
                  <a:cs typeface="+mn-ea"/>
                  <a:sym typeface="Arial" panose="020B0604020202020204"/>
                </a:rPr>
                <a:t>02</a:t>
              </a:r>
              <a:endParaRPr lang="en-US" altLang="ko-KR" sz="3200" b="1">
                <a:solidFill>
                  <a:schemeClr val="bg1"/>
                </a:solidFill>
                <a:latin typeface="Arial" panose="020B0604020202020204"/>
                <a:ea typeface="微软雅黑" panose="020B0503020204020204" charset="-122"/>
                <a:cs typeface="+mn-ea"/>
                <a:sym typeface="Arial" panose="020B0604020202020204"/>
              </a:endParaRPr>
            </a:p>
          </p:txBody>
        </p:sp>
        <p:sp>
          <p:nvSpPr>
            <p:cNvPr id="23" name="Oval 57"/>
            <p:cNvSpPr/>
            <p:nvPr/>
          </p:nvSpPr>
          <p:spPr>
            <a:xfrm>
              <a:off x="1111826" y="3714636"/>
              <a:ext cx="401540" cy="401538"/>
            </a:xfrm>
            <a:prstGeom prst="ellipse">
              <a:avLst/>
            </a:prstGeom>
            <a:solidFill>
              <a:srgbClr val="33AAB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spcBef>
                  <a:spcPct val="0"/>
                </a:spcBef>
              </a:pPr>
              <a:r>
                <a:rPr lang="en-US" altLang="ko-KR" sz="3200" b="1">
                  <a:solidFill>
                    <a:schemeClr val="bg1"/>
                  </a:solidFill>
                  <a:latin typeface="Arial" panose="020B0604020202020204"/>
                  <a:ea typeface="微软雅黑" panose="020B0503020204020204" charset="-122"/>
                  <a:cs typeface="+mn-ea"/>
                  <a:sym typeface="Arial" panose="020B0604020202020204"/>
                </a:rPr>
                <a:t>03</a:t>
              </a:r>
              <a:endParaRPr lang="en-US" altLang="ko-KR" sz="3200" b="1">
                <a:solidFill>
                  <a:schemeClr val="bg1"/>
                </a:solidFill>
                <a:latin typeface="Arial" panose="020B0604020202020204"/>
                <a:ea typeface="微软雅黑" panose="020B0503020204020204" charset="-122"/>
                <a:cs typeface="+mn-ea"/>
                <a:sym typeface="Arial" panose="020B0604020202020204"/>
              </a:endParaRPr>
            </a:p>
          </p:txBody>
        </p:sp>
        <p:sp>
          <p:nvSpPr>
            <p:cNvPr id="24" name="TextBox 61"/>
            <p:cNvSpPr txBox="1"/>
            <p:nvPr/>
          </p:nvSpPr>
          <p:spPr bwMode="auto">
            <a:xfrm>
              <a:off x="1513369" y="2596942"/>
              <a:ext cx="1357442" cy="332399"/>
            </a:xfrm>
            <a:prstGeom prst="rect">
              <a:avLst/>
            </a:prstGeom>
          </p:spPr>
          <p:txBody>
            <a:bodyPr wrap="square" lIns="192000" tIns="0" rIns="0" bIns="0" anchor="t" anchorCtr="0">
              <a:noAutofit/>
            </a:bodyPr>
            <a:lstStyle/>
            <a:p>
              <a:pPr>
                <a:lnSpc>
                  <a:spcPct val="120000"/>
                </a:lnSpc>
                <a:spcBef>
                  <a:spcPct val="0"/>
                </a:spcBef>
                <a:defRPr/>
              </a:pPr>
              <a:r>
                <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rPr>
                <a:t>并发控制，同时运行人流计数、车辆计数和交通信号灯控制系统，可能会引起资源竞争和数据同步问题。</a:t>
              </a:r>
              <a:endPar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endParaRPr>
            </a:p>
            <a:p>
              <a:pPr>
                <a:lnSpc>
                  <a:spcPct val="120000"/>
                </a:lnSpc>
                <a:spcBef>
                  <a:spcPct val="0"/>
                </a:spcBef>
                <a:defRPr/>
              </a:pPr>
              <a:endPar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endParaRPr>
            </a:p>
          </p:txBody>
        </p:sp>
        <p:sp>
          <p:nvSpPr>
            <p:cNvPr id="25" name="TextBox 63"/>
            <p:cNvSpPr txBox="1"/>
            <p:nvPr/>
          </p:nvSpPr>
          <p:spPr bwMode="auto">
            <a:xfrm>
              <a:off x="1513369" y="3212349"/>
              <a:ext cx="1357442" cy="332399"/>
            </a:xfrm>
            <a:prstGeom prst="rect">
              <a:avLst/>
            </a:prstGeom>
          </p:spPr>
          <p:txBody>
            <a:bodyPr wrap="square" lIns="192000" tIns="0" rIns="0" bIns="0" anchor="t" anchorCtr="0">
              <a:noAutofit/>
            </a:bodyPr>
            <a:lstStyle/>
            <a:p>
              <a:pPr>
                <a:lnSpc>
                  <a:spcPct val="120000"/>
                </a:lnSpc>
                <a:spcBef>
                  <a:spcPct val="0"/>
                </a:spcBef>
                <a:defRPr/>
              </a:pPr>
              <a:r>
                <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rPr>
                <a:t>目标检测精确度，准确检测和分类进出区域的行人和车辆。</a:t>
              </a:r>
              <a:endPar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endParaRPr>
            </a:p>
          </p:txBody>
        </p:sp>
        <p:sp>
          <p:nvSpPr>
            <p:cNvPr id="26" name="TextBox 64"/>
            <p:cNvSpPr txBox="1"/>
            <p:nvPr/>
          </p:nvSpPr>
          <p:spPr bwMode="auto">
            <a:xfrm>
              <a:off x="1513366" y="3739789"/>
              <a:ext cx="1357442" cy="332399"/>
            </a:xfrm>
            <a:prstGeom prst="rect">
              <a:avLst/>
            </a:prstGeom>
          </p:spPr>
          <p:txBody>
            <a:bodyPr wrap="square" lIns="192000" tIns="0" rIns="0" bIns="0" anchor="t" anchorCtr="0">
              <a:noAutofit/>
            </a:bodyPr>
            <a:lstStyle/>
            <a:p>
              <a:pPr>
                <a:lnSpc>
                  <a:spcPct val="120000"/>
                </a:lnSpc>
                <a:spcBef>
                  <a:spcPct val="0"/>
                </a:spcBef>
                <a:defRPr/>
              </a:pPr>
              <a:r>
                <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rPr>
                <a:t>配置较低的机器性能难以跟上系统。</a:t>
              </a:r>
              <a:endPar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endParaRPr>
            </a:p>
          </p:txBody>
        </p:sp>
      </p:grpSp>
      <p:grpSp>
        <p:nvGrpSpPr>
          <p:cNvPr id="27" name="组合 26"/>
          <p:cNvGrpSpPr/>
          <p:nvPr/>
        </p:nvGrpSpPr>
        <p:grpSpPr>
          <a:xfrm>
            <a:off x="8298252" y="1533003"/>
            <a:ext cx="3510601" cy="3600400"/>
            <a:chOff x="1014618" y="2382729"/>
            <a:chExt cx="1856193" cy="1903673"/>
          </a:xfrm>
        </p:grpSpPr>
        <p:sp>
          <p:nvSpPr>
            <p:cNvPr id="28" name="Rectangle 1"/>
            <p:cNvSpPr/>
            <p:nvPr/>
          </p:nvSpPr>
          <p:spPr>
            <a:xfrm>
              <a:off x="1014618" y="2382729"/>
              <a:ext cx="1856190" cy="1903673"/>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800">
                <a:latin typeface="Arial" panose="020B0604020202020204"/>
                <a:ea typeface="微软雅黑" panose="020B0503020204020204" charset="-122"/>
                <a:cs typeface="+mn-ea"/>
                <a:sym typeface="Arial" panose="020B0604020202020204"/>
              </a:endParaRPr>
            </a:p>
          </p:txBody>
        </p:sp>
        <p:sp>
          <p:nvSpPr>
            <p:cNvPr id="29" name="Oval 49"/>
            <p:cNvSpPr/>
            <p:nvPr/>
          </p:nvSpPr>
          <p:spPr>
            <a:xfrm>
              <a:off x="1111829" y="2562373"/>
              <a:ext cx="401540" cy="401538"/>
            </a:xfrm>
            <a:prstGeom prst="ellipse">
              <a:avLst/>
            </a:prstGeom>
            <a:solidFill>
              <a:srgbClr val="33AAB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spcBef>
                  <a:spcPct val="0"/>
                </a:spcBef>
              </a:pPr>
              <a:r>
                <a:rPr lang="en-US" altLang="ko-KR" sz="3200" b="1">
                  <a:solidFill>
                    <a:schemeClr val="bg1"/>
                  </a:solidFill>
                  <a:latin typeface="Arial" panose="020B0604020202020204"/>
                  <a:ea typeface="微软雅黑" panose="020B0503020204020204" charset="-122"/>
                  <a:cs typeface="+mn-ea"/>
                  <a:sym typeface="Arial" panose="020B0604020202020204"/>
                </a:rPr>
                <a:t>01</a:t>
              </a:r>
              <a:endParaRPr lang="en-US" altLang="ko-KR" sz="3200" b="1">
                <a:solidFill>
                  <a:schemeClr val="bg1"/>
                </a:solidFill>
                <a:latin typeface="Arial" panose="020B0604020202020204"/>
                <a:ea typeface="微软雅黑" panose="020B0503020204020204" charset="-122"/>
                <a:cs typeface="+mn-ea"/>
                <a:sym typeface="Arial" panose="020B0604020202020204"/>
              </a:endParaRPr>
            </a:p>
          </p:txBody>
        </p:sp>
        <p:sp>
          <p:nvSpPr>
            <p:cNvPr id="30" name="Oval 53"/>
            <p:cNvSpPr/>
            <p:nvPr/>
          </p:nvSpPr>
          <p:spPr>
            <a:xfrm>
              <a:off x="1111829" y="3138505"/>
              <a:ext cx="401540" cy="401538"/>
            </a:xfrm>
            <a:prstGeom prst="ellipse">
              <a:avLst/>
            </a:prstGeom>
            <a:solidFill>
              <a:srgbClr val="33AAB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spcBef>
                  <a:spcPct val="0"/>
                </a:spcBef>
              </a:pPr>
              <a:r>
                <a:rPr lang="en-US" altLang="ko-KR" sz="3200" b="1">
                  <a:solidFill>
                    <a:schemeClr val="bg1"/>
                  </a:solidFill>
                  <a:latin typeface="Arial" panose="020B0604020202020204"/>
                  <a:ea typeface="微软雅黑" panose="020B0503020204020204" charset="-122"/>
                  <a:cs typeface="+mn-ea"/>
                  <a:sym typeface="Arial" panose="020B0604020202020204"/>
                </a:rPr>
                <a:t>02</a:t>
              </a:r>
              <a:endParaRPr lang="en-US" altLang="ko-KR" sz="3200" b="1">
                <a:solidFill>
                  <a:schemeClr val="bg1"/>
                </a:solidFill>
                <a:latin typeface="Arial" panose="020B0604020202020204"/>
                <a:ea typeface="微软雅黑" panose="020B0503020204020204" charset="-122"/>
                <a:cs typeface="+mn-ea"/>
                <a:sym typeface="Arial" panose="020B0604020202020204"/>
              </a:endParaRPr>
            </a:p>
          </p:txBody>
        </p:sp>
        <p:sp>
          <p:nvSpPr>
            <p:cNvPr id="31" name="Oval 57"/>
            <p:cNvSpPr/>
            <p:nvPr/>
          </p:nvSpPr>
          <p:spPr>
            <a:xfrm>
              <a:off x="1111826" y="3714636"/>
              <a:ext cx="401540" cy="401538"/>
            </a:xfrm>
            <a:prstGeom prst="ellipse">
              <a:avLst/>
            </a:prstGeom>
            <a:solidFill>
              <a:srgbClr val="33AAB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spcBef>
                  <a:spcPct val="0"/>
                </a:spcBef>
              </a:pPr>
              <a:r>
                <a:rPr lang="en-US" altLang="ko-KR" sz="3200" b="1">
                  <a:solidFill>
                    <a:schemeClr val="bg1"/>
                  </a:solidFill>
                  <a:latin typeface="Arial" panose="020B0604020202020204"/>
                  <a:ea typeface="微软雅黑" panose="020B0503020204020204" charset="-122"/>
                  <a:cs typeface="+mn-ea"/>
                  <a:sym typeface="Arial" panose="020B0604020202020204"/>
                </a:rPr>
                <a:t>03</a:t>
              </a:r>
              <a:endParaRPr lang="en-US" altLang="ko-KR" sz="3200" b="1">
                <a:solidFill>
                  <a:schemeClr val="bg1"/>
                </a:solidFill>
                <a:latin typeface="Arial" panose="020B0604020202020204"/>
                <a:ea typeface="微软雅黑" panose="020B0503020204020204" charset="-122"/>
                <a:cs typeface="+mn-ea"/>
                <a:sym typeface="Arial" panose="020B0604020202020204"/>
              </a:endParaRPr>
            </a:p>
          </p:txBody>
        </p:sp>
        <p:sp>
          <p:nvSpPr>
            <p:cNvPr id="32" name="TextBox 61"/>
            <p:cNvSpPr txBox="1"/>
            <p:nvPr/>
          </p:nvSpPr>
          <p:spPr bwMode="auto">
            <a:xfrm>
              <a:off x="1513369" y="2596942"/>
              <a:ext cx="1357442" cy="332399"/>
            </a:xfrm>
            <a:prstGeom prst="rect">
              <a:avLst/>
            </a:prstGeom>
          </p:spPr>
          <p:txBody>
            <a:bodyPr wrap="square" lIns="192000" tIns="0" rIns="0" bIns="0" anchor="t" anchorCtr="0">
              <a:noAutofit/>
            </a:bodyPr>
            <a:lstStyle/>
            <a:p>
              <a:pPr algn="l">
                <a:lnSpc>
                  <a:spcPct val="120000"/>
                </a:lnSpc>
                <a:buClrTx/>
                <a:buSzTx/>
                <a:buFontTx/>
                <a:defRPr/>
              </a:pPr>
              <a:r>
                <a:rPr lang="zh-CN" altLang="en-US" sz="1400" dirty="0">
                  <a:solidFill>
                    <a:schemeClr val="bg1">
                      <a:lumMod val="50000"/>
                    </a:schemeClr>
                  </a:solidFill>
                  <a:latin typeface="Arial" panose="020B0604020202020204"/>
                  <a:ea typeface="微软雅黑" panose="020B0503020204020204" charset="-122"/>
                  <a:cs typeface="+mn-ea"/>
                  <a:sym typeface="+mn-ea"/>
                </a:rPr>
                <a:t>使用多线程技术和共享资源管理策略，确保各系统之间的协调运行。</a:t>
              </a:r>
              <a:endPar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endParaRPr>
            </a:p>
          </p:txBody>
        </p:sp>
        <p:sp>
          <p:nvSpPr>
            <p:cNvPr id="33" name="TextBox 63"/>
            <p:cNvSpPr txBox="1"/>
            <p:nvPr/>
          </p:nvSpPr>
          <p:spPr bwMode="auto">
            <a:xfrm>
              <a:off x="1513369" y="3168366"/>
              <a:ext cx="1357442" cy="332399"/>
            </a:xfrm>
            <a:prstGeom prst="rect">
              <a:avLst/>
            </a:prstGeom>
          </p:spPr>
          <p:txBody>
            <a:bodyPr wrap="square" lIns="192000" tIns="0" rIns="0" bIns="0" anchor="t" anchorCtr="0">
              <a:noAutofit/>
            </a:bodyPr>
            <a:lstStyle/>
            <a:p>
              <a:pPr>
                <a:lnSpc>
                  <a:spcPct val="120000"/>
                </a:lnSpc>
                <a:spcBef>
                  <a:spcPct val="0"/>
                </a:spcBef>
                <a:defRPr/>
              </a:pPr>
              <a:r>
                <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rPr>
                <a:t>使用背景减法、形态学操作和高斯模糊等技术来提高检测精度，减少噪声干扰</a:t>
              </a:r>
              <a:endPar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endParaRPr>
            </a:p>
            <a:p>
              <a:pPr>
                <a:lnSpc>
                  <a:spcPct val="120000"/>
                </a:lnSpc>
                <a:spcBef>
                  <a:spcPct val="0"/>
                </a:spcBef>
                <a:defRPr/>
              </a:pPr>
              <a:endPar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endParaRPr>
            </a:p>
          </p:txBody>
        </p:sp>
        <p:sp>
          <p:nvSpPr>
            <p:cNvPr id="34" name="TextBox 64"/>
            <p:cNvSpPr txBox="1"/>
            <p:nvPr/>
          </p:nvSpPr>
          <p:spPr bwMode="auto">
            <a:xfrm>
              <a:off x="1513366" y="3739789"/>
              <a:ext cx="1357442" cy="332399"/>
            </a:xfrm>
            <a:prstGeom prst="rect">
              <a:avLst/>
            </a:prstGeom>
          </p:spPr>
          <p:txBody>
            <a:bodyPr wrap="square" lIns="192000" tIns="0" rIns="0" bIns="0" anchor="t" anchorCtr="0">
              <a:noAutofit/>
            </a:bodyPr>
            <a:lstStyle/>
            <a:p>
              <a:pPr>
                <a:lnSpc>
                  <a:spcPct val="120000"/>
                </a:lnSpc>
                <a:spcBef>
                  <a:spcPct val="0"/>
                </a:spcBef>
                <a:defRPr/>
              </a:pPr>
              <a:r>
                <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rPr>
                <a:t>仅在目标距离低于阈值时进行各个参数的计算且仅对部分帧进行计算从而大大降低计算量</a:t>
              </a:r>
              <a:endParaRPr lang="zh-CN" altLang="en-US" sz="1400" dirty="0">
                <a:solidFill>
                  <a:schemeClr val="bg1">
                    <a:lumMod val="50000"/>
                  </a:schemeClr>
                </a:solidFill>
                <a:latin typeface="Arial" panose="020B0604020202020204"/>
                <a:ea typeface="微软雅黑" panose="020B0503020204020204" charset="-122"/>
                <a:cs typeface="+mn-ea"/>
                <a:sym typeface="Arial" panose="020B0604020202020204"/>
              </a:endParaRPr>
            </a:p>
          </p:txBody>
        </p:sp>
      </p:grpSp>
      <p:sp>
        <p:nvSpPr>
          <p:cNvPr id="35" name="箭头: 五边形 34"/>
          <p:cNvSpPr/>
          <p:nvPr/>
        </p:nvSpPr>
        <p:spPr>
          <a:xfrm>
            <a:off x="3663923" y="1211065"/>
            <a:ext cx="1168519" cy="626699"/>
          </a:xfrm>
          <a:prstGeom prst="homePlate">
            <a:avLst/>
          </a:prstGeom>
          <a:solidFill>
            <a:srgbClr val="33AAB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r>
              <a:rPr lang="zh-CN" altLang="en-US" sz="2400" b="1" dirty="0">
                <a:solidFill>
                  <a:schemeClr val="bg1"/>
                </a:solidFill>
              </a:rPr>
              <a:t>难点</a:t>
            </a:r>
            <a:endParaRPr lang="zh-CN" altLang="en-US" sz="2400" b="1" dirty="0">
              <a:solidFill>
                <a:schemeClr val="bg1"/>
              </a:solidFill>
            </a:endParaRPr>
          </a:p>
        </p:txBody>
      </p:sp>
      <p:sp>
        <p:nvSpPr>
          <p:cNvPr id="36" name="箭头: 五边形 35"/>
          <p:cNvSpPr/>
          <p:nvPr/>
        </p:nvSpPr>
        <p:spPr>
          <a:xfrm>
            <a:off x="8014694" y="1210748"/>
            <a:ext cx="1168519" cy="626699"/>
          </a:xfrm>
          <a:prstGeom prst="homePlate">
            <a:avLst/>
          </a:prstGeom>
          <a:solidFill>
            <a:srgbClr val="33AAB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r>
              <a:rPr lang="zh-CN" altLang="en-US" sz="1600" b="1" dirty="0">
                <a:solidFill>
                  <a:schemeClr val="bg1"/>
                </a:solidFill>
              </a:rPr>
              <a:t>解决方案</a:t>
            </a:r>
            <a:endParaRPr lang="zh-CN" altLang="en-US" sz="1600" b="1" dirty="0">
              <a:solidFill>
                <a:schemeClr val="bg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813881" y="4479130"/>
            <a:ext cx="8313210" cy="1541852"/>
            <a:chOff x="3711599" y="4876920"/>
            <a:chExt cx="7882588" cy="1461984"/>
          </a:xfrm>
        </p:grpSpPr>
        <p:sp>
          <p:nvSpPr>
            <p:cNvPr id="3" name="矩形 2"/>
            <p:cNvSpPr/>
            <p:nvPr/>
          </p:nvSpPr>
          <p:spPr>
            <a:xfrm>
              <a:off x="3711599" y="4876920"/>
              <a:ext cx="7882588" cy="494932"/>
            </a:xfrm>
            <a:prstGeom prst="rect">
              <a:avLst/>
            </a:prstGeom>
          </p:spPr>
          <p:txBody>
            <a:bodyPr wrap="square">
              <a:spAutoFit/>
            </a:bodyPr>
            <a:lstStyle/>
            <a:p>
              <a:pPr algn="r"/>
              <a:r>
                <a:rPr lang="zh-CN" altLang="en-US" sz="2800" b="1" i="0" dirty="0">
                  <a:effectLst/>
                  <a:latin typeface="微软雅黑" panose="020B0503020204020204" charset="-122"/>
                  <a:ea typeface="微软雅黑" panose="020B0503020204020204" charset="-122"/>
                </a:rPr>
                <a:t>减少道路交通拥堵事件对经济及人民生活的影响</a:t>
              </a:r>
              <a:endParaRPr lang="zh-CN" altLang="en-US" sz="2400" b="1" dirty="0">
                <a:latin typeface="微软雅黑" panose="020B0503020204020204" charset="-122"/>
                <a:ea typeface="微软雅黑" panose="020B0503020204020204" charset="-122"/>
                <a:sym typeface="微软雅黑" panose="020B0503020204020204" charset="-122"/>
              </a:endParaRPr>
            </a:p>
          </p:txBody>
        </p:sp>
        <p:sp>
          <p:nvSpPr>
            <p:cNvPr id="4" name="椭圆 3"/>
            <p:cNvSpPr/>
            <p:nvPr/>
          </p:nvSpPr>
          <p:spPr>
            <a:xfrm>
              <a:off x="3878652" y="4930150"/>
              <a:ext cx="334107" cy="334107"/>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charset="-122"/>
                  <a:ea typeface="微软雅黑" panose="020B0503020204020204" charset="-122"/>
                  <a:sym typeface="微软雅黑" panose="020B0503020204020204" charset="-122"/>
                </a:rPr>
                <a:t>4</a:t>
              </a:r>
              <a:endParaRPr lang="zh-CN" altLang="en-US" dirty="0">
                <a:latin typeface="微软雅黑" panose="020B0503020204020204" charset="-122"/>
                <a:ea typeface="微软雅黑" panose="020B0503020204020204" charset="-122"/>
                <a:sym typeface="微软雅黑" panose="020B0503020204020204" charset="-122"/>
              </a:endParaRPr>
            </a:p>
          </p:txBody>
        </p:sp>
        <p:sp>
          <p:nvSpPr>
            <p:cNvPr id="5" name="矩形 4"/>
            <p:cNvSpPr/>
            <p:nvPr/>
          </p:nvSpPr>
          <p:spPr>
            <a:xfrm>
              <a:off x="4045706" y="5317486"/>
              <a:ext cx="7487321" cy="1021418"/>
            </a:xfrm>
            <a:prstGeom prst="rect">
              <a:avLst/>
            </a:prstGeom>
          </p:spPr>
          <p:txBody>
            <a:bodyPr wrap="square">
              <a:spAutoFit/>
            </a:bodyPr>
            <a:lstStyle/>
            <a:p>
              <a:pPr algn="just"/>
              <a:r>
                <a:rPr lang="zh-CN" altLang="en-US" sz="1600" b="1" i="0" dirty="0">
                  <a:solidFill>
                    <a:schemeClr val="accent5">
                      <a:lumMod val="50000"/>
                    </a:schemeClr>
                  </a:solidFill>
                  <a:effectLst/>
                  <a:latin typeface="微软雅黑" panose="020B0503020204020204" charset="-122"/>
                  <a:ea typeface="微软雅黑" panose="020B0503020204020204" charset="-122"/>
                </a:rPr>
                <a:t>根据中国交通运输部的测算，交通拥堵给</a:t>
              </a:r>
              <a:r>
                <a:rPr lang="en-US" altLang="zh-CN" sz="1600" b="1" i="0" dirty="0">
                  <a:solidFill>
                    <a:schemeClr val="accent5">
                      <a:lumMod val="50000"/>
                    </a:schemeClr>
                  </a:solidFill>
                  <a:effectLst/>
                  <a:latin typeface="微软雅黑" panose="020B0503020204020204" charset="-122"/>
                  <a:ea typeface="微软雅黑" panose="020B0503020204020204" charset="-122"/>
                </a:rPr>
                <a:t>GDP</a:t>
              </a:r>
              <a:r>
                <a:rPr lang="zh-CN" altLang="en-US" sz="1600" b="1" i="0" dirty="0">
                  <a:solidFill>
                    <a:schemeClr val="accent5">
                      <a:lumMod val="50000"/>
                    </a:schemeClr>
                  </a:solidFill>
                  <a:effectLst/>
                  <a:latin typeface="微软雅黑" panose="020B0503020204020204" charset="-122"/>
                  <a:ea typeface="微软雅黑" panose="020B0503020204020204" charset="-122"/>
                </a:rPr>
                <a:t>带来的</a:t>
              </a:r>
              <a:r>
                <a:rPr lang="zh-CN" altLang="en-US" sz="1600" b="1" i="0" dirty="0">
                  <a:solidFill>
                    <a:srgbClr val="FF0000"/>
                  </a:solidFill>
                  <a:effectLst/>
                  <a:latin typeface="微软雅黑" panose="020B0503020204020204" charset="-122"/>
                  <a:ea typeface="微软雅黑" panose="020B0503020204020204" charset="-122"/>
                </a:rPr>
                <a:t>损失高达</a:t>
              </a:r>
              <a:r>
                <a:rPr lang="en-US" altLang="zh-CN" sz="1600" b="1" i="0" dirty="0">
                  <a:solidFill>
                    <a:srgbClr val="FF0000"/>
                  </a:solidFill>
                  <a:effectLst/>
                  <a:latin typeface="微软雅黑" panose="020B0503020204020204" charset="-122"/>
                  <a:ea typeface="微软雅黑" panose="020B0503020204020204" charset="-122"/>
                </a:rPr>
                <a:t>5%</a:t>
              </a:r>
              <a:r>
                <a:rPr lang="zh-CN" altLang="en-US" sz="1600" b="1" i="0" dirty="0">
                  <a:solidFill>
                    <a:srgbClr val="FF0000"/>
                  </a:solidFill>
                  <a:effectLst/>
                  <a:latin typeface="微软雅黑" panose="020B0503020204020204" charset="-122"/>
                  <a:ea typeface="微软雅黑" panose="020B0503020204020204" charset="-122"/>
                </a:rPr>
                <a:t>到</a:t>
              </a:r>
              <a:r>
                <a:rPr lang="en-US" altLang="zh-CN" sz="1600" b="1" i="0" dirty="0">
                  <a:solidFill>
                    <a:srgbClr val="FF0000"/>
                  </a:solidFill>
                  <a:effectLst/>
                  <a:latin typeface="微软雅黑" panose="020B0503020204020204" charset="-122"/>
                  <a:ea typeface="微软雅黑" panose="020B0503020204020204" charset="-122"/>
                </a:rPr>
                <a:t>8%</a:t>
              </a:r>
              <a:r>
                <a:rPr lang="zh-CN" altLang="en-US" sz="1600" b="1" i="0" dirty="0">
                  <a:solidFill>
                    <a:schemeClr val="accent5">
                      <a:lumMod val="50000"/>
                    </a:schemeClr>
                  </a:solidFill>
                  <a:effectLst/>
                  <a:latin typeface="微软雅黑" panose="020B0503020204020204" charset="-122"/>
                  <a:ea typeface="微软雅黑" panose="020B0503020204020204" charset="-122"/>
                </a:rPr>
                <a:t>。也就是说，像北京、上海这样的大城市，因为交通拥堵，每年都是</a:t>
              </a:r>
              <a:r>
                <a:rPr lang="zh-CN" altLang="en-US" sz="1600" b="1" i="0" dirty="0">
                  <a:solidFill>
                    <a:srgbClr val="FF0000"/>
                  </a:solidFill>
                  <a:effectLst/>
                  <a:latin typeface="微软雅黑" panose="020B0503020204020204" charset="-122"/>
                  <a:ea typeface="微软雅黑" panose="020B0503020204020204" charset="-122"/>
                </a:rPr>
                <a:t>上千亿的损失</a:t>
              </a:r>
              <a:r>
                <a:rPr lang="zh-CN" altLang="en-US" sz="1600" b="1" i="0" dirty="0">
                  <a:solidFill>
                    <a:schemeClr val="accent5">
                      <a:lumMod val="50000"/>
                    </a:schemeClr>
                  </a:solidFill>
                  <a:effectLst/>
                  <a:latin typeface="微软雅黑" panose="020B0503020204020204" charset="-122"/>
                  <a:ea typeface="微软雅黑" panose="020B0503020204020204" charset="-122"/>
                </a:rPr>
                <a:t>。因此，准确把握道路交通异常事件，</a:t>
              </a:r>
              <a:r>
                <a:rPr lang="zh-CN" altLang="en-US" sz="1600" b="1" i="0" dirty="0">
                  <a:solidFill>
                    <a:srgbClr val="FF0000"/>
                  </a:solidFill>
                  <a:effectLst/>
                  <a:latin typeface="微软雅黑" panose="020B0503020204020204" charset="-122"/>
                  <a:ea typeface="微软雅黑" panose="020B0503020204020204" charset="-122"/>
                </a:rPr>
                <a:t>最大限度地减少</a:t>
              </a:r>
              <a:r>
                <a:rPr lang="zh-CN" altLang="en-US" sz="1600" b="1" i="0" dirty="0">
                  <a:solidFill>
                    <a:schemeClr val="accent5">
                      <a:lumMod val="50000"/>
                    </a:schemeClr>
                  </a:solidFill>
                  <a:effectLst/>
                  <a:latin typeface="微软雅黑" panose="020B0503020204020204" charset="-122"/>
                  <a:ea typeface="微软雅黑" panose="020B0503020204020204" charset="-122"/>
                </a:rPr>
                <a:t>道路交通异常事件对于社会经济及人民生活的影响，是许多城市发展过程中交通管理部门所面临的</a:t>
              </a:r>
              <a:r>
                <a:rPr lang="zh-CN" altLang="en-US" sz="1600" b="1" i="0" dirty="0">
                  <a:solidFill>
                    <a:srgbClr val="FF0000"/>
                  </a:solidFill>
                  <a:effectLst/>
                  <a:latin typeface="微软雅黑" panose="020B0503020204020204" charset="-122"/>
                  <a:ea typeface="微软雅黑" panose="020B0503020204020204" charset="-122"/>
                </a:rPr>
                <a:t>重要任务之一</a:t>
              </a:r>
              <a:r>
                <a:rPr lang="zh-CN" altLang="en-US" sz="1600" b="1" i="0" dirty="0">
                  <a:solidFill>
                    <a:schemeClr val="accent6">
                      <a:lumMod val="60000"/>
                      <a:lumOff val="40000"/>
                    </a:schemeClr>
                  </a:solidFill>
                  <a:effectLst/>
                  <a:latin typeface="微软雅黑" panose="020B0503020204020204" charset="-122"/>
                  <a:ea typeface="微软雅黑" panose="020B0503020204020204" charset="-122"/>
                </a:rPr>
                <a:t>。</a:t>
              </a:r>
              <a:endParaRPr lang="zh-CN" altLang="en-US" sz="1685" b="1" dirty="0">
                <a:solidFill>
                  <a:schemeClr val="accent6">
                    <a:lumMod val="60000"/>
                    <a:lumOff val="40000"/>
                  </a:schemeClr>
                </a:solidFill>
                <a:latin typeface="微软雅黑" panose="020B0503020204020204" charset="-122"/>
                <a:ea typeface="微软雅黑" panose="020B0503020204020204" charset="-122"/>
                <a:sym typeface="微软雅黑" panose="020B0503020204020204" charset="-122"/>
              </a:endParaRPr>
            </a:p>
          </p:txBody>
        </p:sp>
      </p:grpSp>
      <p:pic>
        <p:nvPicPr>
          <p:cNvPr id="6" name="图片 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766002" y="747879"/>
            <a:ext cx="2979934" cy="6208733"/>
          </a:xfrm>
          <a:prstGeom prst="rect">
            <a:avLst/>
          </a:prstGeom>
        </p:spPr>
      </p:pic>
      <p:pic>
        <p:nvPicPr>
          <p:cNvPr id="7" name="图片 6"/>
          <p:cNvPicPr>
            <a:picLocks noChangeAspect="1"/>
          </p:cNvPicPr>
          <p:nvPr/>
        </p:nvPicPr>
        <p:blipFill>
          <a:blip r:embed="rId2"/>
          <a:stretch>
            <a:fillRect/>
          </a:stretch>
        </p:blipFill>
        <p:spPr>
          <a:xfrm>
            <a:off x="2494167" y="0"/>
            <a:ext cx="3612110" cy="6786282"/>
          </a:xfrm>
          <a:prstGeom prst="rect">
            <a:avLst/>
          </a:prstGeom>
        </p:spPr>
      </p:pic>
      <p:grpSp>
        <p:nvGrpSpPr>
          <p:cNvPr id="8" name="组合 7"/>
          <p:cNvGrpSpPr/>
          <p:nvPr/>
        </p:nvGrpSpPr>
        <p:grpSpPr>
          <a:xfrm>
            <a:off x="6312351" y="341210"/>
            <a:ext cx="5523929" cy="1022006"/>
            <a:chOff x="6354644" y="1174979"/>
            <a:chExt cx="5237791" cy="969066"/>
          </a:xfrm>
        </p:grpSpPr>
        <p:sp>
          <p:nvSpPr>
            <p:cNvPr id="9" name="矩形 8"/>
            <p:cNvSpPr/>
            <p:nvPr/>
          </p:nvSpPr>
          <p:spPr>
            <a:xfrm>
              <a:off x="6660526" y="1174979"/>
              <a:ext cx="3425004" cy="494932"/>
            </a:xfrm>
            <a:prstGeom prst="rect">
              <a:avLst/>
            </a:prstGeom>
          </p:spPr>
          <p:txBody>
            <a:bodyPr wrap="square">
              <a:spAutoFit/>
            </a:bodyPr>
            <a:lstStyle/>
            <a:p>
              <a:pPr algn="r"/>
              <a:r>
                <a:rPr lang="zh-CN" altLang="en-US" sz="2800" b="1" dirty="0">
                  <a:latin typeface="微软雅黑" panose="020B0503020204020204" charset="-122"/>
                  <a:ea typeface="微软雅黑" panose="020B0503020204020204" charset="-122"/>
                  <a:sym typeface="微软雅黑" panose="020B0503020204020204" charset="-122"/>
                </a:rPr>
                <a:t>推动城市智能化发展</a:t>
              </a:r>
              <a:endParaRPr lang="zh-CN" altLang="en-US" sz="2800" b="1" dirty="0">
                <a:latin typeface="微软雅黑" panose="020B0503020204020204" charset="-122"/>
                <a:ea typeface="微软雅黑" panose="020B0503020204020204" charset="-122"/>
                <a:sym typeface="微软雅黑" panose="020B0503020204020204" charset="-122"/>
              </a:endParaRPr>
            </a:p>
          </p:txBody>
        </p:sp>
        <p:sp>
          <p:nvSpPr>
            <p:cNvPr id="10" name="椭圆 9"/>
            <p:cNvSpPr/>
            <p:nvPr/>
          </p:nvSpPr>
          <p:spPr>
            <a:xfrm>
              <a:off x="6354644" y="1236186"/>
              <a:ext cx="334107" cy="334107"/>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charset="-122"/>
                  <a:ea typeface="微软雅黑" panose="020B0503020204020204" charset="-122"/>
                  <a:sym typeface="微软雅黑" panose="020B0503020204020204" charset="-122"/>
                </a:rPr>
                <a:t>1</a:t>
              </a:r>
              <a:endParaRPr lang="zh-CN" altLang="en-US" dirty="0">
                <a:latin typeface="微软雅黑" panose="020B0503020204020204" charset="-122"/>
                <a:ea typeface="微软雅黑" panose="020B0503020204020204" charset="-122"/>
                <a:sym typeface="微软雅黑" panose="020B0503020204020204" charset="-122"/>
              </a:endParaRPr>
            </a:p>
          </p:txBody>
        </p:sp>
        <p:sp>
          <p:nvSpPr>
            <p:cNvPr id="11" name="矩形 10"/>
            <p:cNvSpPr/>
            <p:nvPr/>
          </p:nvSpPr>
          <p:spPr>
            <a:xfrm>
              <a:off x="6688751" y="1590709"/>
              <a:ext cx="4903684" cy="553336"/>
            </a:xfrm>
            <a:prstGeom prst="rect">
              <a:avLst/>
            </a:prstGeom>
          </p:spPr>
          <p:txBody>
            <a:bodyPr wrap="square">
              <a:spAutoFit/>
            </a:bodyPr>
            <a:lstStyle/>
            <a:p>
              <a:pPr algn="just"/>
              <a:r>
                <a:rPr lang="zh-CN" altLang="en-US" sz="1600" b="1" i="0" dirty="0">
                  <a:solidFill>
                    <a:schemeClr val="accent5">
                      <a:lumMod val="50000"/>
                    </a:schemeClr>
                  </a:solidFill>
                  <a:effectLst/>
                  <a:latin typeface="微软雅黑" panose="020B0503020204020204" charset="-122"/>
                  <a:ea typeface="微软雅黑" panose="020B0503020204020204" charset="-122"/>
                </a:rPr>
                <a:t>伴随着人工智能技术的进一步发展与城市交通管理的持续优化，</a:t>
              </a:r>
              <a:r>
                <a:rPr lang="zh-CN" altLang="en-US" sz="1600" b="1" i="0" dirty="0">
                  <a:solidFill>
                    <a:srgbClr val="FF0000"/>
                  </a:solidFill>
                  <a:effectLst/>
                  <a:latin typeface="微软雅黑" panose="020B0503020204020204" charset="-122"/>
                  <a:ea typeface="微软雅黑" panose="020B0503020204020204" charset="-122"/>
                </a:rPr>
                <a:t>智能化城市建设</a:t>
              </a:r>
              <a:r>
                <a:rPr lang="zh-CN" altLang="en-US" sz="1600" b="1" i="0" dirty="0">
                  <a:solidFill>
                    <a:schemeClr val="accent5">
                      <a:lumMod val="50000"/>
                    </a:schemeClr>
                  </a:solidFill>
                  <a:effectLst/>
                  <a:latin typeface="微软雅黑" panose="020B0503020204020204" charset="-122"/>
                  <a:ea typeface="微软雅黑" panose="020B0503020204020204" charset="-122"/>
                </a:rPr>
                <a:t>进度逐渐加快。</a:t>
              </a:r>
              <a:endParaRPr lang="zh-CN" altLang="en-US" sz="1685" b="1" dirty="0">
                <a:solidFill>
                  <a:srgbClr val="FF0000"/>
                </a:solidFill>
                <a:latin typeface="微软雅黑" panose="020B0503020204020204" charset="-122"/>
                <a:ea typeface="微软雅黑" panose="020B0503020204020204" charset="-122"/>
                <a:sym typeface="微软雅黑" panose="020B0503020204020204" charset="-122"/>
              </a:endParaRPr>
            </a:p>
          </p:txBody>
        </p:sp>
      </p:grpSp>
      <p:grpSp>
        <p:nvGrpSpPr>
          <p:cNvPr id="12" name="组合 11"/>
          <p:cNvGrpSpPr/>
          <p:nvPr/>
        </p:nvGrpSpPr>
        <p:grpSpPr>
          <a:xfrm>
            <a:off x="6106205" y="1707507"/>
            <a:ext cx="5876288" cy="1071721"/>
            <a:chOff x="5802657" y="2515082"/>
            <a:chExt cx="5571898" cy="1016205"/>
          </a:xfrm>
        </p:grpSpPr>
        <p:sp>
          <p:nvSpPr>
            <p:cNvPr id="13" name="矩形 12"/>
            <p:cNvSpPr/>
            <p:nvPr/>
          </p:nvSpPr>
          <p:spPr>
            <a:xfrm>
              <a:off x="6193425" y="2515082"/>
              <a:ext cx="3777018" cy="494931"/>
            </a:xfrm>
            <a:prstGeom prst="rect">
              <a:avLst/>
            </a:prstGeom>
          </p:spPr>
          <p:txBody>
            <a:bodyPr wrap="square">
              <a:spAutoFit/>
            </a:bodyPr>
            <a:lstStyle/>
            <a:p>
              <a:pPr algn="l"/>
              <a:r>
                <a:rPr lang="zh-CN" altLang="en-US" sz="2800" b="1" i="0" dirty="0">
                  <a:effectLst/>
                  <a:latin typeface="微软雅黑" panose="020B0503020204020204" charset="-122"/>
                  <a:ea typeface="微软雅黑" panose="020B0503020204020204" charset="-122"/>
                </a:rPr>
                <a:t>提升道路通行效率</a:t>
              </a:r>
              <a:endParaRPr lang="zh-CN" altLang="en-US" sz="2400" b="1" dirty="0">
                <a:latin typeface="微软雅黑" panose="020B0503020204020204" charset="-122"/>
                <a:ea typeface="微软雅黑" panose="020B0503020204020204" charset="-122"/>
                <a:sym typeface="微软雅黑" panose="020B0503020204020204" charset="-122"/>
              </a:endParaRPr>
            </a:p>
          </p:txBody>
        </p:sp>
        <p:sp>
          <p:nvSpPr>
            <p:cNvPr id="14" name="椭圆 13"/>
            <p:cNvSpPr/>
            <p:nvPr/>
          </p:nvSpPr>
          <p:spPr>
            <a:xfrm>
              <a:off x="5802657" y="2579756"/>
              <a:ext cx="334107" cy="334107"/>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charset="-122"/>
                  <a:ea typeface="微软雅黑" panose="020B0503020204020204" charset="-122"/>
                  <a:sym typeface="微软雅黑" panose="020B0503020204020204" charset="-122"/>
                </a:rPr>
                <a:t>2</a:t>
              </a:r>
              <a:endParaRPr lang="zh-CN" altLang="en-US" dirty="0">
                <a:latin typeface="微软雅黑" panose="020B0503020204020204" charset="-122"/>
                <a:ea typeface="微软雅黑" panose="020B0503020204020204" charset="-122"/>
                <a:sym typeface="微软雅黑" panose="020B0503020204020204" charset="-122"/>
              </a:endParaRPr>
            </a:p>
          </p:txBody>
        </p:sp>
        <p:sp>
          <p:nvSpPr>
            <p:cNvPr id="15" name="矩形 14"/>
            <p:cNvSpPr/>
            <p:nvPr/>
          </p:nvSpPr>
          <p:spPr>
            <a:xfrm>
              <a:off x="6136764" y="2965307"/>
              <a:ext cx="5237791" cy="565980"/>
            </a:xfrm>
            <a:prstGeom prst="rect">
              <a:avLst/>
            </a:prstGeom>
          </p:spPr>
          <p:txBody>
            <a:bodyPr wrap="square">
              <a:spAutoFit/>
            </a:bodyPr>
            <a:lstStyle/>
            <a:p>
              <a:pPr algn="just"/>
              <a:r>
                <a:rPr lang="zh-CN" altLang="en-US" sz="1685" b="1" dirty="0">
                  <a:solidFill>
                    <a:schemeClr val="accent5">
                      <a:lumMod val="50000"/>
                    </a:schemeClr>
                  </a:solidFill>
                  <a:latin typeface="微软雅黑" panose="020B0503020204020204" charset="-122"/>
                  <a:ea typeface="微软雅黑" panose="020B0503020204020204" charset="-122"/>
                  <a:sym typeface="微软雅黑" panose="020B0503020204020204" charset="-122"/>
                </a:rPr>
                <a:t>道路交通优化系统能够</a:t>
              </a:r>
              <a:r>
                <a:rPr lang="zh-CN" altLang="en-US" sz="1685" b="1" dirty="0">
                  <a:solidFill>
                    <a:srgbClr val="FF0000"/>
                  </a:solidFill>
                  <a:latin typeface="微软雅黑" panose="020B0503020204020204" charset="-122"/>
                  <a:ea typeface="微软雅黑" panose="020B0503020204020204" charset="-122"/>
                  <a:sym typeface="微软雅黑" panose="020B0503020204020204" charset="-122"/>
                </a:rPr>
                <a:t>及时</a:t>
              </a:r>
              <a:r>
                <a:rPr lang="zh-CN" altLang="en-US" sz="1600" b="1" dirty="0">
                  <a:solidFill>
                    <a:schemeClr val="accent5">
                      <a:lumMod val="50000"/>
                    </a:schemeClr>
                  </a:solidFill>
                  <a:effectLst/>
                  <a:latin typeface="微软雅黑" panose="020B0503020204020204" charset="-122"/>
                  <a:ea typeface="微软雅黑" panose="020B0503020204020204" charset="-122"/>
                  <a:sym typeface="微软雅黑" panose="020B0503020204020204" charset="-122"/>
                </a:rPr>
                <a:t>调度信号灯控制交通通行，</a:t>
              </a:r>
              <a:r>
                <a:rPr lang="zh-CN" altLang="en-US" sz="1600" b="1" dirty="0">
                  <a:solidFill>
                    <a:srgbClr val="FF0000"/>
                  </a:solidFill>
                  <a:effectLst/>
                  <a:latin typeface="微软雅黑" panose="020B0503020204020204" charset="-122"/>
                  <a:ea typeface="微软雅黑" panose="020B0503020204020204" charset="-122"/>
                  <a:sym typeface="微软雅黑" panose="020B0503020204020204" charset="-122"/>
                </a:rPr>
                <a:t>节省</a:t>
              </a:r>
              <a:r>
                <a:rPr lang="zh-CN" altLang="en-US" sz="1600" b="1" dirty="0">
                  <a:solidFill>
                    <a:schemeClr val="accent5">
                      <a:lumMod val="50000"/>
                    </a:schemeClr>
                  </a:solidFill>
                  <a:effectLst/>
                  <a:latin typeface="微软雅黑" panose="020B0503020204020204" charset="-122"/>
                  <a:ea typeface="微软雅黑" panose="020B0503020204020204" charset="-122"/>
                  <a:sym typeface="微软雅黑" panose="020B0503020204020204" charset="-122"/>
                </a:rPr>
                <a:t>大量等待时间。</a:t>
              </a:r>
              <a:endParaRPr lang="zh-CN" altLang="en-US" sz="1600" b="1" dirty="0">
                <a:solidFill>
                  <a:schemeClr val="accent5">
                    <a:lumMod val="50000"/>
                  </a:schemeClr>
                </a:solidFill>
                <a:effectLst/>
                <a:latin typeface="微软雅黑" panose="020B0503020204020204" charset="-122"/>
                <a:ea typeface="微软雅黑" panose="020B0503020204020204" charset="-122"/>
                <a:sym typeface="微软雅黑" panose="020B0503020204020204" charset="-122"/>
              </a:endParaRPr>
            </a:p>
          </p:txBody>
        </p:sp>
      </p:grpSp>
      <p:grpSp>
        <p:nvGrpSpPr>
          <p:cNvPr id="16" name="组合 15"/>
          <p:cNvGrpSpPr/>
          <p:nvPr/>
        </p:nvGrpSpPr>
        <p:grpSpPr>
          <a:xfrm>
            <a:off x="5602058" y="3122673"/>
            <a:ext cx="6380446" cy="1134348"/>
            <a:chOff x="5480660" y="3765970"/>
            <a:chExt cx="6049941" cy="1075589"/>
          </a:xfrm>
        </p:grpSpPr>
        <p:sp>
          <p:nvSpPr>
            <p:cNvPr id="17" name="矩形 16"/>
            <p:cNvSpPr/>
            <p:nvPr/>
          </p:nvSpPr>
          <p:spPr>
            <a:xfrm>
              <a:off x="5582070" y="3765970"/>
              <a:ext cx="2473788" cy="496117"/>
            </a:xfrm>
            <a:prstGeom prst="rect">
              <a:avLst/>
            </a:prstGeom>
          </p:spPr>
          <p:txBody>
            <a:bodyPr wrap="square">
              <a:spAutoFit/>
            </a:bodyPr>
            <a:lstStyle/>
            <a:p>
              <a:pPr algn="r"/>
              <a:r>
                <a:rPr lang="zh-CN" altLang="en-US" sz="2800" b="1" dirty="0">
                  <a:latin typeface="微软雅黑" panose="020B0503020204020204" charset="-122"/>
                  <a:ea typeface="微软雅黑" panose="020B0503020204020204" charset="-122"/>
                  <a:sym typeface="微软雅黑" panose="020B0503020204020204" charset="-122"/>
                </a:rPr>
                <a:t>便于交通执法</a:t>
              </a:r>
              <a:endParaRPr lang="zh-CN" altLang="en-US" sz="2800" b="1" dirty="0">
                <a:latin typeface="微软雅黑" panose="020B0503020204020204" charset="-122"/>
                <a:ea typeface="微软雅黑" panose="020B0503020204020204" charset="-122"/>
                <a:sym typeface="微软雅黑" panose="020B0503020204020204" charset="-122"/>
              </a:endParaRPr>
            </a:p>
          </p:txBody>
        </p:sp>
        <p:sp>
          <p:nvSpPr>
            <p:cNvPr id="18" name="椭圆 17"/>
            <p:cNvSpPr/>
            <p:nvPr/>
          </p:nvSpPr>
          <p:spPr>
            <a:xfrm>
              <a:off x="5480660" y="3830645"/>
              <a:ext cx="334107" cy="334107"/>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charset="-122"/>
                  <a:ea typeface="微软雅黑" panose="020B0503020204020204" charset="-122"/>
                  <a:sym typeface="微软雅黑" panose="020B0503020204020204" charset="-122"/>
                </a:rPr>
                <a:t>3</a:t>
              </a:r>
              <a:endParaRPr lang="zh-CN" altLang="en-US" dirty="0">
                <a:latin typeface="微软雅黑" panose="020B0503020204020204" charset="-122"/>
                <a:ea typeface="微软雅黑" panose="020B0503020204020204" charset="-122"/>
                <a:sym typeface="微软雅黑" panose="020B0503020204020204" charset="-122"/>
              </a:endParaRPr>
            </a:p>
          </p:txBody>
        </p:sp>
        <p:sp>
          <p:nvSpPr>
            <p:cNvPr id="19" name="矩形 18"/>
            <p:cNvSpPr/>
            <p:nvPr/>
          </p:nvSpPr>
          <p:spPr>
            <a:xfrm>
              <a:off x="5775948" y="4288223"/>
              <a:ext cx="5754653" cy="553336"/>
            </a:xfrm>
            <a:prstGeom prst="rect">
              <a:avLst/>
            </a:prstGeom>
          </p:spPr>
          <p:txBody>
            <a:bodyPr wrap="square">
              <a:spAutoFit/>
            </a:bodyPr>
            <a:lstStyle/>
            <a:p>
              <a:pPr algn="just"/>
              <a:r>
                <a:rPr lang="zh-CN" altLang="en-US" sz="1600" b="1" i="0" dirty="0">
                  <a:solidFill>
                    <a:schemeClr val="accent5">
                      <a:lumMod val="50000"/>
                    </a:schemeClr>
                  </a:solidFill>
                  <a:effectLst/>
                  <a:latin typeface="微软雅黑" panose="020B0503020204020204" charset="-122"/>
                  <a:ea typeface="微软雅黑" panose="020B0503020204020204" charset="-122"/>
                </a:rPr>
                <a:t>有效监控道路交通流量，并给出</a:t>
              </a:r>
              <a:r>
                <a:rPr lang="zh-CN" altLang="en-US" sz="1600" b="1" i="0" dirty="0">
                  <a:solidFill>
                    <a:srgbClr val="FF0000"/>
                  </a:solidFill>
                  <a:effectLst/>
                  <a:latin typeface="微软雅黑" panose="020B0503020204020204" charset="-122"/>
                  <a:ea typeface="微软雅黑" panose="020B0503020204020204" charset="-122"/>
                </a:rPr>
                <a:t>反馈</a:t>
              </a:r>
              <a:r>
                <a:rPr lang="zh-CN" altLang="en-US" sz="1600" b="1" i="0" dirty="0">
                  <a:solidFill>
                    <a:schemeClr val="accent5">
                      <a:lumMod val="50000"/>
                    </a:schemeClr>
                  </a:solidFill>
                  <a:effectLst/>
                  <a:latin typeface="微软雅黑" panose="020B0503020204020204" charset="-122"/>
                  <a:ea typeface="微软雅黑" panose="020B0503020204020204" charset="-122"/>
                </a:rPr>
                <a:t>，辅助于智慧调度平台的执法业务，加强了执勤的调度、监管能力，</a:t>
              </a:r>
              <a:r>
                <a:rPr lang="zh-CN" altLang="en-US" sz="1600" b="1" i="0" dirty="0">
                  <a:solidFill>
                    <a:srgbClr val="FF0000"/>
                  </a:solidFill>
                  <a:effectLst/>
                  <a:latin typeface="微软雅黑" panose="020B0503020204020204" charset="-122"/>
                  <a:ea typeface="微软雅黑" panose="020B0503020204020204" charset="-122"/>
                </a:rPr>
                <a:t>提升了执法效率</a:t>
              </a:r>
              <a:r>
                <a:rPr lang="zh-CN" altLang="en-US" sz="1600" b="0" i="0" dirty="0">
                  <a:solidFill>
                    <a:schemeClr val="accent6">
                      <a:lumMod val="60000"/>
                      <a:lumOff val="40000"/>
                    </a:schemeClr>
                  </a:solidFill>
                  <a:effectLst/>
                  <a:latin typeface="微软雅黑" panose="020B0503020204020204" charset="-122"/>
                  <a:ea typeface="微软雅黑" panose="020B0503020204020204" charset="-122"/>
                </a:rPr>
                <a:t>。</a:t>
              </a:r>
              <a:endParaRPr lang="zh-CN" altLang="en-US" sz="1685" dirty="0">
                <a:solidFill>
                  <a:schemeClr val="accent6">
                    <a:lumMod val="60000"/>
                    <a:lumOff val="40000"/>
                  </a:schemeClr>
                </a:solidFill>
                <a:latin typeface="微软雅黑" panose="020B0503020204020204" charset="-122"/>
                <a:ea typeface="微软雅黑" panose="020B0503020204020204" charset="-122"/>
                <a:sym typeface="微软雅黑" panose="020B0503020204020204" charset="-122"/>
              </a:endParaRPr>
            </a:p>
          </p:txBody>
        </p:sp>
      </p:grpSp>
      <p:sp>
        <p:nvSpPr>
          <p:cNvPr id="20" name="文本框 15"/>
          <p:cNvSpPr txBox="1"/>
          <p:nvPr/>
        </p:nvSpPr>
        <p:spPr>
          <a:xfrm>
            <a:off x="3173095" y="1356360"/>
            <a:ext cx="1954530" cy="560705"/>
          </a:xfrm>
          <a:prstGeom prst="rect">
            <a:avLst/>
          </a:prstGeom>
          <a:noFill/>
        </p:spPr>
        <p:txBody>
          <a:bodyPr wrap="square" lIns="68580" tIns="34290" rIns="68580" bIns="34290" rtlCol="0">
            <a:spAutoFit/>
          </a:bodyPr>
          <a:lstStyle/>
          <a:p>
            <a:r>
              <a:rPr lang="zh-CN" altLang="en-US" sz="3200" b="1" dirty="0">
                <a:solidFill>
                  <a:srgbClr val="1B4367"/>
                </a:solidFill>
                <a:cs typeface="+mn-ea"/>
                <a:sym typeface="+mn-lt"/>
              </a:rPr>
              <a:t>社会价值</a:t>
            </a:r>
            <a:endParaRPr lang="zh-CN" altLang="en-US" sz="3200" b="1" dirty="0">
              <a:solidFill>
                <a:srgbClr val="1B4367"/>
              </a:solidFill>
              <a:cs typeface="+mn-ea"/>
              <a:sym typeface="+mn-l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157620" y="3235264"/>
            <a:ext cx="4378960" cy="768350"/>
          </a:xfrm>
          <a:prstGeom prst="rect">
            <a:avLst/>
          </a:prstGeom>
          <a:noFill/>
        </p:spPr>
        <p:txBody>
          <a:bodyPr wrap="none" rtlCol="0">
            <a:spAutoFit/>
          </a:bodyPr>
          <a:lstStyle/>
          <a:p>
            <a:r>
              <a:rPr lang="zh-CN" altLang="en-US" sz="4400" b="1" spc="300" dirty="0">
                <a:solidFill>
                  <a:srgbClr val="4A5A69"/>
                </a:solidFill>
                <a:latin typeface="方正粗黑宋简体" panose="02000000000000000000" pitchFamily="2" charset="-122"/>
                <a:ea typeface="方正粗黑宋简体" panose="02000000000000000000" pitchFamily="2" charset="-122"/>
              </a:rPr>
              <a:t>选题背景与意义</a:t>
            </a:r>
            <a:endParaRPr lang="zh-CN" altLang="en-US" sz="4400" b="1" spc="300" dirty="0">
              <a:solidFill>
                <a:srgbClr val="4A5A69"/>
              </a:solidFill>
              <a:latin typeface="方正粗黑宋简体" panose="02000000000000000000" pitchFamily="2" charset="-122"/>
              <a:ea typeface="方正粗黑宋简体" panose="02000000000000000000" pitchFamily="2" charset="-122"/>
            </a:endParaRPr>
          </a:p>
        </p:txBody>
      </p:sp>
      <p:sp>
        <p:nvSpPr>
          <p:cNvPr id="8" name="文本框 7"/>
          <p:cNvSpPr txBox="1"/>
          <p:nvPr/>
        </p:nvSpPr>
        <p:spPr>
          <a:xfrm>
            <a:off x="4157620" y="2404268"/>
            <a:ext cx="2830181" cy="769441"/>
          </a:xfrm>
          <a:prstGeom prst="rect">
            <a:avLst/>
          </a:prstGeom>
          <a:noFill/>
        </p:spPr>
        <p:txBody>
          <a:bodyPr wrap="square" rtlCol="0">
            <a:spAutoFit/>
          </a:bodyPr>
          <a:lstStyle>
            <a:defPPr>
              <a:defRPr lang="zh-CN"/>
            </a:defPPr>
            <a:lvl1pPr algn="r">
              <a:defRPr sz="4000"/>
            </a:lvl1pPr>
          </a:lstStyle>
          <a:p>
            <a:pPr algn="l"/>
            <a:r>
              <a:rPr lang="en-US" altLang="zh-CN" sz="4400" dirty="0">
                <a:solidFill>
                  <a:srgbClr val="258187"/>
                </a:solidFill>
                <a:latin typeface="Century Gothic" panose="020B0502020202020204" pitchFamily="34" charset="0"/>
                <a:cs typeface="DokChampa" panose="020B0604020202020204" pitchFamily="34" charset="-34"/>
              </a:rPr>
              <a:t>PART 01</a:t>
            </a:r>
            <a:endParaRPr lang="en-US" altLang="zh-CN" sz="4400" dirty="0">
              <a:solidFill>
                <a:srgbClr val="258187"/>
              </a:solidFill>
              <a:latin typeface="Century Gothic" panose="020B0502020202020204" pitchFamily="34" charset="0"/>
              <a:cs typeface="DokChampa" panose="020B0604020202020204" pitchFamily="34" charset="-34"/>
            </a:endParaRP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674b3b9c-3cf7-41ea-8b1e-d621e03a9527"/>
          <p:cNvPicPr>
            <a:picLocks noChangeAspect="1"/>
          </p:cNvPicPr>
          <p:nvPr/>
        </p:nvPicPr>
        <p:blipFill>
          <a:blip r:embed="rId1"/>
          <a:stretch>
            <a:fillRect/>
          </a:stretch>
        </p:blipFill>
        <p:spPr>
          <a:xfrm>
            <a:off x="530225" y="1183640"/>
            <a:ext cx="5346065" cy="3559810"/>
          </a:xfrm>
          <a:prstGeom prst="rect">
            <a:avLst/>
          </a:prstGeom>
        </p:spPr>
      </p:pic>
      <p:sp>
        <p:nvSpPr>
          <p:cNvPr id="4" name="文本框 3"/>
          <p:cNvSpPr txBox="1"/>
          <p:nvPr/>
        </p:nvSpPr>
        <p:spPr>
          <a:xfrm>
            <a:off x="7841615" y="1183640"/>
            <a:ext cx="1884045" cy="583565"/>
          </a:xfrm>
          <a:prstGeom prst="rect">
            <a:avLst/>
          </a:prstGeom>
          <a:noFill/>
        </p:spPr>
        <p:txBody>
          <a:bodyPr wrap="square" rtlCol="0" anchor="t">
            <a:spAutoFit/>
          </a:bodyPr>
          <a:p>
            <a:r>
              <a:rPr lang="zh-CN" altLang="en-US" sz="3200" b="1" dirty="0">
                <a:solidFill>
                  <a:srgbClr val="1B4367"/>
                </a:solidFill>
                <a:cs typeface="+mn-ea"/>
                <a:sym typeface="+mn-ea"/>
              </a:rPr>
              <a:t>选题背景</a:t>
            </a:r>
            <a:endParaRPr lang="zh-CN" altLang="en-US" sz="3200" b="1" dirty="0">
              <a:solidFill>
                <a:srgbClr val="1B4367"/>
              </a:solidFill>
              <a:cs typeface="+mn-ea"/>
              <a:sym typeface="+mn-ea"/>
            </a:endParaRPr>
          </a:p>
        </p:txBody>
      </p:sp>
      <p:graphicFrame>
        <p:nvGraphicFramePr>
          <p:cNvPr id="6" name="图示 5"/>
          <p:cNvGraphicFramePr/>
          <p:nvPr/>
        </p:nvGraphicFramePr>
        <p:xfrm>
          <a:off x="5943600" y="1808480"/>
          <a:ext cx="6040120" cy="29349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文本框 6"/>
          <p:cNvSpPr txBox="1"/>
          <p:nvPr/>
        </p:nvSpPr>
        <p:spPr>
          <a:xfrm>
            <a:off x="530225" y="5195570"/>
            <a:ext cx="10664825" cy="711835"/>
          </a:xfrm>
          <a:prstGeom prst="rect">
            <a:avLst/>
          </a:prstGeom>
          <a:noFill/>
        </p:spPr>
        <p:txBody>
          <a:bodyPr wrap="square" rtlCol="0" anchor="t">
            <a:noAutofit/>
          </a:bodyPr>
          <a:p>
            <a:pPr indent="457200"/>
            <a:r>
              <a:rPr sz="2300" dirty="0">
                <a:latin typeface="华文仿宋" panose="02010600040101010101" pitchFamily="2" charset="-122"/>
                <a:ea typeface="华文仿宋" panose="02010600040101010101" pitchFamily="2" charset="-122"/>
                <a:cs typeface="Arial" panose="020B0604020202020204" pitchFamily="34" charset="0"/>
                <a:sym typeface="+mn-ea"/>
              </a:rPr>
              <a:t>这些问题持续影响着城市道路出行的流畅性与安全性</a:t>
            </a:r>
            <a:r>
              <a:rPr lang="zh-CN" sz="2300" dirty="0">
                <a:latin typeface="华文仿宋" panose="02010600040101010101" pitchFamily="2" charset="-122"/>
                <a:ea typeface="华文仿宋" panose="02010600040101010101" pitchFamily="2" charset="-122"/>
                <a:cs typeface="Arial" panose="020B0604020202020204" pitchFamily="34" charset="0"/>
                <a:sym typeface="+mn-ea"/>
              </a:rPr>
              <a:t>且造成国家经济损失，</a:t>
            </a:r>
            <a:r>
              <a:rPr sz="2300" dirty="0">
                <a:latin typeface="华文仿宋" panose="02010600040101010101" pitchFamily="2" charset="-122"/>
                <a:ea typeface="华文仿宋" panose="02010600040101010101" pitchFamily="2" charset="-122"/>
                <a:cs typeface="Arial" panose="020B0604020202020204" pitchFamily="34" charset="0"/>
                <a:sym typeface="+mn-ea"/>
              </a:rPr>
              <a:t>因此，开发一套系统以平衡不同时间、不同道路情况的人流与车流关系，</a:t>
            </a:r>
            <a:r>
              <a:rPr lang="zh-CN" sz="2300" dirty="0">
                <a:latin typeface="华文仿宋" panose="02010600040101010101" pitchFamily="2" charset="-122"/>
                <a:ea typeface="华文仿宋" panose="02010600040101010101" pitchFamily="2" charset="-122"/>
                <a:cs typeface="Arial" panose="020B0604020202020204" pitchFamily="34" charset="0"/>
                <a:sym typeface="+mn-ea"/>
              </a:rPr>
              <a:t>是必要的</a:t>
            </a:r>
            <a:r>
              <a:rPr sz="2300" dirty="0">
                <a:latin typeface="华文仿宋" panose="02010600040101010101" pitchFamily="2" charset="-122"/>
                <a:ea typeface="华文仿宋" panose="02010600040101010101" pitchFamily="2" charset="-122"/>
                <a:cs typeface="Arial" panose="020B0604020202020204" pitchFamily="34" charset="0"/>
                <a:sym typeface="+mn-ea"/>
              </a:rPr>
              <a:t>。</a:t>
            </a:r>
            <a:endParaRPr sz="2300" dirty="0">
              <a:latin typeface="华文仿宋" panose="02010600040101010101" pitchFamily="2" charset="-122"/>
              <a:ea typeface="华文仿宋" panose="02010600040101010101" pitchFamily="2" charset="-122"/>
              <a:cs typeface="Arial" panose="020B0604020202020204" pitchFamily="34" charset="0"/>
            </a:endParaRPr>
          </a:p>
          <a:p>
            <a:endParaRPr lang="zh-CN" sz="2300" dirty="0">
              <a:latin typeface="+mj-ea"/>
              <a:ea typeface="+mj-ea"/>
              <a:cs typeface="Arial" panose="020B0604020202020204" pitchFamily="34" charset="0"/>
              <a:sym typeface="+mn-ea"/>
            </a:endParaRPr>
          </a:p>
        </p:txBody>
      </p:sp>
    </p:spTree>
    <p:custDataLst>
      <p:tags r:id="rId7"/>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4167188" y="602680"/>
            <a:ext cx="3857625" cy="583565"/>
          </a:xfrm>
          <a:prstGeom prst="rect">
            <a:avLst/>
          </a:prstGeom>
          <a:noFill/>
        </p:spPr>
        <p:txBody>
          <a:bodyPr wrap="none" rtlCol="0">
            <a:spAutoFit/>
          </a:bodyPr>
          <a:lstStyle/>
          <a:p>
            <a:pPr algn="ctr"/>
            <a:r>
              <a:rPr lang="zh-CN" altLang="en-US" sz="3200" b="1" dirty="0">
                <a:solidFill>
                  <a:srgbClr val="4A5A69"/>
                </a:solidFill>
                <a:latin typeface="方正粗黑宋简体" panose="02000000000000000000" pitchFamily="2" charset="-122"/>
                <a:ea typeface="方正粗黑宋简体" panose="02000000000000000000" pitchFamily="2" charset="-122"/>
              </a:rPr>
              <a:t>现有解决方案与局限</a:t>
            </a:r>
            <a:endParaRPr lang="zh-CN" altLang="en-US" sz="3200" b="1" dirty="0">
              <a:solidFill>
                <a:srgbClr val="4A5A69"/>
              </a:solidFill>
              <a:latin typeface="方正粗黑宋简体" panose="02000000000000000000" pitchFamily="2" charset="-122"/>
              <a:ea typeface="方正粗黑宋简体" panose="02000000000000000000" pitchFamily="2" charset="-122"/>
            </a:endParaRPr>
          </a:p>
        </p:txBody>
      </p:sp>
      <p:sp>
        <p:nvSpPr>
          <p:cNvPr id="22" name="Rectangle 9"/>
          <p:cNvSpPr/>
          <p:nvPr/>
        </p:nvSpPr>
        <p:spPr>
          <a:xfrm>
            <a:off x="5099084" y="2721545"/>
            <a:ext cx="370496" cy="34681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1" fmla="*/ 833935 w 3239999"/>
              <a:gd name="connsiteY0-2" fmla="*/ 22 h 3032924"/>
              <a:gd name="connsiteX1-3" fmla="*/ 1576606 w 3239999"/>
              <a:gd name="connsiteY1-4" fmla="*/ 402054 h 3032924"/>
              <a:gd name="connsiteX2-5" fmla="*/ 1576606 w 3239999"/>
              <a:gd name="connsiteY2-6" fmla="*/ 430441 h 3032924"/>
              <a:gd name="connsiteX3-7" fmla="*/ 1576606 w 3239999"/>
              <a:gd name="connsiteY3-8" fmla="*/ 526981 h 3032924"/>
              <a:gd name="connsiteX4-9" fmla="*/ 1576606 w 3239999"/>
              <a:gd name="connsiteY4-10" fmla="*/ 2765302 h 3032924"/>
              <a:gd name="connsiteX5-11" fmla="*/ 378630 w 3239999"/>
              <a:gd name="connsiteY5-12" fmla="*/ 2472117 h 3032924"/>
              <a:gd name="connsiteX6-13" fmla="*/ 384918 w 3239999"/>
              <a:gd name="connsiteY6-14" fmla="*/ 526981 h 3032924"/>
              <a:gd name="connsiteX7-15" fmla="*/ 239143 w 3239999"/>
              <a:gd name="connsiteY7-16" fmla="*/ 526981 h 3032924"/>
              <a:gd name="connsiteX8-17" fmla="*/ 239143 w 3239999"/>
              <a:gd name="connsiteY8-18" fmla="*/ 2776423 h 3032924"/>
              <a:gd name="connsiteX9-19" fmla="*/ 1576606 w 3239999"/>
              <a:gd name="connsiteY9-20" fmla="*/ 2776423 h 3032924"/>
              <a:gd name="connsiteX10-21" fmla="*/ 1576606 w 3239999"/>
              <a:gd name="connsiteY10-22" fmla="*/ 2778202 h 3032924"/>
              <a:gd name="connsiteX11-23" fmla="*/ 1663394 w 3239999"/>
              <a:gd name="connsiteY11-24" fmla="*/ 2778202 h 3032924"/>
              <a:gd name="connsiteX12-25" fmla="*/ 1663394 w 3239999"/>
              <a:gd name="connsiteY12-26" fmla="*/ 2776423 h 3032924"/>
              <a:gd name="connsiteX13-27" fmla="*/ 3000856 w 3239999"/>
              <a:gd name="connsiteY13-28" fmla="*/ 2776423 h 3032924"/>
              <a:gd name="connsiteX14-29" fmla="*/ 3000856 w 3239999"/>
              <a:gd name="connsiteY14-30" fmla="*/ 526981 h 3032924"/>
              <a:gd name="connsiteX15-31" fmla="*/ 2855082 w 3239999"/>
              <a:gd name="connsiteY15-32" fmla="*/ 526981 h 3032924"/>
              <a:gd name="connsiteX16-33" fmla="*/ 2861369 w 3239999"/>
              <a:gd name="connsiteY16-34" fmla="*/ 2472117 h 3032924"/>
              <a:gd name="connsiteX17-35" fmla="*/ 1663394 w 3239999"/>
              <a:gd name="connsiteY17-36" fmla="*/ 2765302 h 3032924"/>
              <a:gd name="connsiteX18-37" fmla="*/ 1663394 w 3239999"/>
              <a:gd name="connsiteY18-38" fmla="*/ 526981 h 3032924"/>
              <a:gd name="connsiteX19-39" fmla="*/ 1663394 w 3239999"/>
              <a:gd name="connsiteY19-40" fmla="*/ 430441 h 3032924"/>
              <a:gd name="connsiteX20-41" fmla="*/ 1663394 w 3239999"/>
              <a:gd name="connsiteY20-42" fmla="*/ 402054 h 3032924"/>
              <a:gd name="connsiteX21-43" fmla="*/ 2406065 w 3239999"/>
              <a:gd name="connsiteY21-44" fmla="*/ 22 h 3032924"/>
              <a:gd name="connsiteX22-45" fmla="*/ 2853673 w 3239999"/>
              <a:gd name="connsiteY22-46" fmla="*/ 91100 h 3032924"/>
              <a:gd name="connsiteX23-47" fmla="*/ 2854770 w 3239999"/>
              <a:gd name="connsiteY23-48" fmla="*/ 430441 h 3032924"/>
              <a:gd name="connsiteX24-49" fmla="*/ 3120669 w 3239999"/>
              <a:gd name="connsiteY24-50" fmla="*/ 428517 h 3032924"/>
              <a:gd name="connsiteX25-51" fmla="*/ 3120669 w 3239999"/>
              <a:gd name="connsiteY25-52" fmla="*/ 738345 h 3032924"/>
              <a:gd name="connsiteX26-53" fmla="*/ 3239999 w 3239999"/>
              <a:gd name="connsiteY26-54" fmla="*/ 738345 h 3032924"/>
              <a:gd name="connsiteX27-55" fmla="*/ 3239999 w 3239999"/>
              <a:gd name="connsiteY27-56" fmla="*/ 3032924 h 3032924"/>
              <a:gd name="connsiteX28-57" fmla="*/ 0 w 3239999"/>
              <a:gd name="connsiteY28-58" fmla="*/ 3032924 h 3032924"/>
              <a:gd name="connsiteX29-59" fmla="*/ 0 w 3239999"/>
              <a:gd name="connsiteY29-60" fmla="*/ 738345 h 3032924"/>
              <a:gd name="connsiteX30-61" fmla="*/ 102477 w 3239999"/>
              <a:gd name="connsiteY30-62" fmla="*/ 738345 h 3032924"/>
              <a:gd name="connsiteX31-63" fmla="*/ 102477 w 3239999"/>
              <a:gd name="connsiteY31-64" fmla="*/ 428517 h 3032924"/>
              <a:gd name="connsiteX32-65" fmla="*/ 385229 w 3239999"/>
              <a:gd name="connsiteY32-66" fmla="*/ 430441 h 3032924"/>
              <a:gd name="connsiteX33-67" fmla="*/ 386326 w 3239999"/>
              <a:gd name="connsiteY33-68" fmla="*/ 91100 h 3032924"/>
              <a:gd name="connsiteX34-69" fmla="*/ 833935 w 3239999"/>
              <a:gd name="connsiteY34-70" fmla="*/ 22 h 3032924"/>
              <a:gd name="connsiteX0-71" fmla="*/ 833935 w 3239999"/>
              <a:gd name="connsiteY0-72" fmla="*/ 22 h 3032924"/>
              <a:gd name="connsiteX1-73" fmla="*/ 1576606 w 3239999"/>
              <a:gd name="connsiteY1-74" fmla="*/ 402054 h 3032924"/>
              <a:gd name="connsiteX2-75" fmla="*/ 1576606 w 3239999"/>
              <a:gd name="connsiteY2-76" fmla="*/ 430441 h 3032924"/>
              <a:gd name="connsiteX3-77" fmla="*/ 1576606 w 3239999"/>
              <a:gd name="connsiteY3-78" fmla="*/ 526981 h 3032924"/>
              <a:gd name="connsiteX4-79" fmla="*/ 1576606 w 3239999"/>
              <a:gd name="connsiteY4-80" fmla="*/ 2765302 h 3032924"/>
              <a:gd name="connsiteX5-81" fmla="*/ 378630 w 3239999"/>
              <a:gd name="connsiteY5-82" fmla="*/ 2472117 h 3032924"/>
              <a:gd name="connsiteX6-83" fmla="*/ 384918 w 3239999"/>
              <a:gd name="connsiteY6-84" fmla="*/ 526981 h 3032924"/>
              <a:gd name="connsiteX7-85" fmla="*/ 239143 w 3239999"/>
              <a:gd name="connsiteY7-86" fmla="*/ 526981 h 3032924"/>
              <a:gd name="connsiteX8-87" fmla="*/ 239143 w 3239999"/>
              <a:gd name="connsiteY8-88" fmla="*/ 2776423 h 3032924"/>
              <a:gd name="connsiteX9-89" fmla="*/ 1576606 w 3239999"/>
              <a:gd name="connsiteY9-90" fmla="*/ 2776423 h 3032924"/>
              <a:gd name="connsiteX10-91" fmla="*/ 1576606 w 3239999"/>
              <a:gd name="connsiteY10-92" fmla="*/ 2778202 h 3032924"/>
              <a:gd name="connsiteX11-93" fmla="*/ 1663394 w 3239999"/>
              <a:gd name="connsiteY11-94" fmla="*/ 2778202 h 3032924"/>
              <a:gd name="connsiteX12-95" fmla="*/ 1663394 w 3239999"/>
              <a:gd name="connsiteY12-96" fmla="*/ 2776423 h 3032924"/>
              <a:gd name="connsiteX13-97" fmla="*/ 3000856 w 3239999"/>
              <a:gd name="connsiteY13-98" fmla="*/ 2776423 h 3032924"/>
              <a:gd name="connsiteX14-99" fmla="*/ 3000856 w 3239999"/>
              <a:gd name="connsiteY14-100" fmla="*/ 526981 h 3032924"/>
              <a:gd name="connsiteX15-101" fmla="*/ 2855082 w 3239999"/>
              <a:gd name="connsiteY15-102" fmla="*/ 526981 h 3032924"/>
              <a:gd name="connsiteX16-103" fmla="*/ 2861369 w 3239999"/>
              <a:gd name="connsiteY16-104" fmla="*/ 2472117 h 3032924"/>
              <a:gd name="connsiteX17-105" fmla="*/ 1663394 w 3239999"/>
              <a:gd name="connsiteY17-106" fmla="*/ 2765302 h 3032924"/>
              <a:gd name="connsiteX18-107" fmla="*/ 1663394 w 3239999"/>
              <a:gd name="connsiteY18-108" fmla="*/ 526981 h 3032924"/>
              <a:gd name="connsiteX19-109" fmla="*/ 1663394 w 3239999"/>
              <a:gd name="connsiteY19-110" fmla="*/ 430441 h 3032924"/>
              <a:gd name="connsiteX20-111" fmla="*/ 1663394 w 3239999"/>
              <a:gd name="connsiteY20-112" fmla="*/ 402054 h 3032924"/>
              <a:gd name="connsiteX21-113" fmla="*/ 2406065 w 3239999"/>
              <a:gd name="connsiteY21-114" fmla="*/ 22 h 3032924"/>
              <a:gd name="connsiteX22-115" fmla="*/ 2853673 w 3239999"/>
              <a:gd name="connsiteY22-116" fmla="*/ 91100 h 3032924"/>
              <a:gd name="connsiteX23-117" fmla="*/ 2854770 w 3239999"/>
              <a:gd name="connsiteY23-118" fmla="*/ 430441 h 3032924"/>
              <a:gd name="connsiteX24-119" fmla="*/ 3120669 w 3239999"/>
              <a:gd name="connsiteY24-120" fmla="*/ 428517 h 3032924"/>
              <a:gd name="connsiteX25-121" fmla="*/ 3120669 w 3239999"/>
              <a:gd name="connsiteY25-122" fmla="*/ 738345 h 3032924"/>
              <a:gd name="connsiteX26-123" fmla="*/ 3239999 w 3239999"/>
              <a:gd name="connsiteY26-124" fmla="*/ 738345 h 3032924"/>
              <a:gd name="connsiteX27-125" fmla="*/ 3239999 w 3239999"/>
              <a:gd name="connsiteY27-126" fmla="*/ 3032924 h 3032924"/>
              <a:gd name="connsiteX28-127" fmla="*/ 0 w 3239999"/>
              <a:gd name="connsiteY28-128" fmla="*/ 3032924 h 3032924"/>
              <a:gd name="connsiteX29-129" fmla="*/ 0 w 3239999"/>
              <a:gd name="connsiteY29-130" fmla="*/ 738345 h 3032924"/>
              <a:gd name="connsiteX30-131" fmla="*/ 102477 w 3239999"/>
              <a:gd name="connsiteY30-132" fmla="*/ 738345 h 3032924"/>
              <a:gd name="connsiteX31-133" fmla="*/ 102477 w 3239999"/>
              <a:gd name="connsiteY31-134" fmla="*/ 428517 h 3032924"/>
              <a:gd name="connsiteX32-135" fmla="*/ 385229 w 3239999"/>
              <a:gd name="connsiteY32-136" fmla="*/ 430441 h 3032924"/>
              <a:gd name="connsiteX33-137" fmla="*/ 386326 w 3239999"/>
              <a:gd name="connsiteY33-138" fmla="*/ 91100 h 3032924"/>
              <a:gd name="connsiteX34-139" fmla="*/ 833935 w 3239999"/>
              <a:gd name="connsiteY34-140" fmla="*/ 22 h 3032924"/>
              <a:gd name="connsiteX0-141" fmla="*/ 1576606 w 3239999"/>
              <a:gd name="connsiteY0-142" fmla="*/ 2778202 h 3032924"/>
              <a:gd name="connsiteX1-143" fmla="*/ 1663394 w 3239999"/>
              <a:gd name="connsiteY1-144" fmla="*/ 2778202 h 3032924"/>
              <a:gd name="connsiteX2-145" fmla="*/ 1663394 w 3239999"/>
              <a:gd name="connsiteY2-146" fmla="*/ 2776423 h 3032924"/>
              <a:gd name="connsiteX3-147" fmla="*/ 3000856 w 3239999"/>
              <a:gd name="connsiteY3-148" fmla="*/ 2776423 h 3032924"/>
              <a:gd name="connsiteX4-149" fmla="*/ 3000856 w 3239999"/>
              <a:gd name="connsiteY4-150" fmla="*/ 526981 h 3032924"/>
              <a:gd name="connsiteX5-151" fmla="*/ 2855082 w 3239999"/>
              <a:gd name="connsiteY5-152" fmla="*/ 526981 h 3032924"/>
              <a:gd name="connsiteX6-153" fmla="*/ 2861369 w 3239999"/>
              <a:gd name="connsiteY6-154" fmla="*/ 2472117 h 3032924"/>
              <a:gd name="connsiteX7-155" fmla="*/ 1663394 w 3239999"/>
              <a:gd name="connsiteY7-156" fmla="*/ 2765302 h 3032924"/>
              <a:gd name="connsiteX8-157" fmla="*/ 1663394 w 3239999"/>
              <a:gd name="connsiteY8-158" fmla="*/ 526981 h 3032924"/>
              <a:gd name="connsiteX9-159" fmla="*/ 1663394 w 3239999"/>
              <a:gd name="connsiteY9-160" fmla="*/ 430441 h 3032924"/>
              <a:gd name="connsiteX10-161" fmla="*/ 1663394 w 3239999"/>
              <a:gd name="connsiteY10-162" fmla="*/ 402054 h 3032924"/>
              <a:gd name="connsiteX11-163" fmla="*/ 2406065 w 3239999"/>
              <a:gd name="connsiteY11-164" fmla="*/ 22 h 3032924"/>
              <a:gd name="connsiteX12-165" fmla="*/ 2853673 w 3239999"/>
              <a:gd name="connsiteY12-166" fmla="*/ 91100 h 3032924"/>
              <a:gd name="connsiteX13-167" fmla="*/ 2854770 w 3239999"/>
              <a:gd name="connsiteY13-168" fmla="*/ 430441 h 3032924"/>
              <a:gd name="connsiteX14-169" fmla="*/ 3120669 w 3239999"/>
              <a:gd name="connsiteY14-170" fmla="*/ 428517 h 3032924"/>
              <a:gd name="connsiteX15-171" fmla="*/ 3120669 w 3239999"/>
              <a:gd name="connsiteY15-172" fmla="*/ 738345 h 3032924"/>
              <a:gd name="connsiteX16-173" fmla="*/ 3239999 w 3239999"/>
              <a:gd name="connsiteY16-174" fmla="*/ 738345 h 3032924"/>
              <a:gd name="connsiteX17-175" fmla="*/ 3239999 w 3239999"/>
              <a:gd name="connsiteY17-176" fmla="*/ 3032924 h 3032924"/>
              <a:gd name="connsiteX18-177" fmla="*/ 0 w 3239999"/>
              <a:gd name="connsiteY18-178" fmla="*/ 3032924 h 3032924"/>
              <a:gd name="connsiteX19-179" fmla="*/ 0 w 3239999"/>
              <a:gd name="connsiteY19-180" fmla="*/ 738345 h 3032924"/>
              <a:gd name="connsiteX20-181" fmla="*/ 102477 w 3239999"/>
              <a:gd name="connsiteY20-182" fmla="*/ 738345 h 3032924"/>
              <a:gd name="connsiteX21-183" fmla="*/ 102477 w 3239999"/>
              <a:gd name="connsiteY21-184" fmla="*/ 428517 h 3032924"/>
              <a:gd name="connsiteX22-185" fmla="*/ 385229 w 3239999"/>
              <a:gd name="connsiteY22-186" fmla="*/ 430441 h 3032924"/>
              <a:gd name="connsiteX23-187" fmla="*/ 386326 w 3239999"/>
              <a:gd name="connsiteY23-188" fmla="*/ 91100 h 3032924"/>
              <a:gd name="connsiteX24-189" fmla="*/ 833935 w 3239999"/>
              <a:gd name="connsiteY24-190" fmla="*/ 22 h 3032924"/>
              <a:gd name="connsiteX25-191" fmla="*/ 1576606 w 3239999"/>
              <a:gd name="connsiteY25-192" fmla="*/ 402054 h 3032924"/>
              <a:gd name="connsiteX26-193" fmla="*/ 1576606 w 3239999"/>
              <a:gd name="connsiteY26-194" fmla="*/ 430441 h 3032924"/>
              <a:gd name="connsiteX27-195" fmla="*/ 1576606 w 3239999"/>
              <a:gd name="connsiteY27-196" fmla="*/ 526981 h 3032924"/>
              <a:gd name="connsiteX28-197" fmla="*/ 1576606 w 3239999"/>
              <a:gd name="connsiteY28-198" fmla="*/ 2765302 h 3032924"/>
              <a:gd name="connsiteX29-199" fmla="*/ 378630 w 3239999"/>
              <a:gd name="connsiteY29-200" fmla="*/ 2472117 h 3032924"/>
              <a:gd name="connsiteX30-201" fmla="*/ 384918 w 3239999"/>
              <a:gd name="connsiteY30-202" fmla="*/ 526981 h 3032924"/>
              <a:gd name="connsiteX31-203" fmla="*/ 239143 w 3239999"/>
              <a:gd name="connsiteY31-204" fmla="*/ 526981 h 3032924"/>
              <a:gd name="connsiteX32-205" fmla="*/ 239143 w 3239999"/>
              <a:gd name="connsiteY32-206" fmla="*/ 2776423 h 3032924"/>
              <a:gd name="connsiteX33-207" fmla="*/ 1576606 w 3239999"/>
              <a:gd name="connsiteY33-208" fmla="*/ 2776423 h 3032924"/>
              <a:gd name="connsiteX34-209" fmla="*/ 1668046 w 3239999"/>
              <a:gd name="connsiteY34-210" fmla="*/ 2869642 h 3032924"/>
              <a:gd name="connsiteX0-211" fmla="*/ 1576606 w 3239999"/>
              <a:gd name="connsiteY0-212" fmla="*/ 2778202 h 3032924"/>
              <a:gd name="connsiteX1-213" fmla="*/ 1663394 w 3239999"/>
              <a:gd name="connsiteY1-214" fmla="*/ 2778202 h 3032924"/>
              <a:gd name="connsiteX2-215" fmla="*/ 1663394 w 3239999"/>
              <a:gd name="connsiteY2-216" fmla="*/ 2776423 h 3032924"/>
              <a:gd name="connsiteX3-217" fmla="*/ 3000856 w 3239999"/>
              <a:gd name="connsiteY3-218" fmla="*/ 2776423 h 3032924"/>
              <a:gd name="connsiteX4-219" fmla="*/ 3000856 w 3239999"/>
              <a:gd name="connsiteY4-220" fmla="*/ 526981 h 3032924"/>
              <a:gd name="connsiteX5-221" fmla="*/ 2855082 w 3239999"/>
              <a:gd name="connsiteY5-222" fmla="*/ 526981 h 3032924"/>
              <a:gd name="connsiteX6-223" fmla="*/ 2861369 w 3239999"/>
              <a:gd name="connsiteY6-224" fmla="*/ 2472117 h 3032924"/>
              <a:gd name="connsiteX7-225" fmla="*/ 1663394 w 3239999"/>
              <a:gd name="connsiteY7-226" fmla="*/ 2765302 h 3032924"/>
              <a:gd name="connsiteX8-227" fmla="*/ 1663394 w 3239999"/>
              <a:gd name="connsiteY8-228" fmla="*/ 526981 h 3032924"/>
              <a:gd name="connsiteX9-229" fmla="*/ 1663394 w 3239999"/>
              <a:gd name="connsiteY9-230" fmla="*/ 430441 h 3032924"/>
              <a:gd name="connsiteX10-231" fmla="*/ 1663394 w 3239999"/>
              <a:gd name="connsiteY10-232" fmla="*/ 402054 h 3032924"/>
              <a:gd name="connsiteX11-233" fmla="*/ 2406065 w 3239999"/>
              <a:gd name="connsiteY11-234" fmla="*/ 22 h 3032924"/>
              <a:gd name="connsiteX12-235" fmla="*/ 2853673 w 3239999"/>
              <a:gd name="connsiteY12-236" fmla="*/ 91100 h 3032924"/>
              <a:gd name="connsiteX13-237" fmla="*/ 2854770 w 3239999"/>
              <a:gd name="connsiteY13-238" fmla="*/ 430441 h 3032924"/>
              <a:gd name="connsiteX14-239" fmla="*/ 3120669 w 3239999"/>
              <a:gd name="connsiteY14-240" fmla="*/ 428517 h 3032924"/>
              <a:gd name="connsiteX15-241" fmla="*/ 3120669 w 3239999"/>
              <a:gd name="connsiteY15-242" fmla="*/ 738345 h 3032924"/>
              <a:gd name="connsiteX16-243" fmla="*/ 3239999 w 3239999"/>
              <a:gd name="connsiteY16-244" fmla="*/ 738345 h 3032924"/>
              <a:gd name="connsiteX17-245" fmla="*/ 3239999 w 3239999"/>
              <a:gd name="connsiteY17-246" fmla="*/ 3032924 h 3032924"/>
              <a:gd name="connsiteX18-247" fmla="*/ 0 w 3239999"/>
              <a:gd name="connsiteY18-248" fmla="*/ 3032924 h 3032924"/>
              <a:gd name="connsiteX19-249" fmla="*/ 0 w 3239999"/>
              <a:gd name="connsiteY19-250" fmla="*/ 738345 h 3032924"/>
              <a:gd name="connsiteX20-251" fmla="*/ 102477 w 3239999"/>
              <a:gd name="connsiteY20-252" fmla="*/ 738345 h 3032924"/>
              <a:gd name="connsiteX21-253" fmla="*/ 102477 w 3239999"/>
              <a:gd name="connsiteY21-254" fmla="*/ 428517 h 3032924"/>
              <a:gd name="connsiteX22-255" fmla="*/ 385229 w 3239999"/>
              <a:gd name="connsiteY22-256" fmla="*/ 430441 h 3032924"/>
              <a:gd name="connsiteX23-257" fmla="*/ 386326 w 3239999"/>
              <a:gd name="connsiteY23-258" fmla="*/ 91100 h 3032924"/>
              <a:gd name="connsiteX24-259" fmla="*/ 833935 w 3239999"/>
              <a:gd name="connsiteY24-260" fmla="*/ 22 h 3032924"/>
              <a:gd name="connsiteX25-261" fmla="*/ 1576606 w 3239999"/>
              <a:gd name="connsiteY25-262" fmla="*/ 402054 h 3032924"/>
              <a:gd name="connsiteX26-263" fmla="*/ 1576606 w 3239999"/>
              <a:gd name="connsiteY26-264" fmla="*/ 430441 h 3032924"/>
              <a:gd name="connsiteX27-265" fmla="*/ 1576606 w 3239999"/>
              <a:gd name="connsiteY27-266" fmla="*/ 526981 h 3032924"/>
              <a:gd name="connsiteX28-267" fmla="*/ 1576606 w 3239999"/>
              <a:gd name="connsiteY28-268" fmla="*/ 2765302 h 3032924"/>
              <a:gd name="connsiteX29-269" fmla="*/ 378630 w 3239999"/>
              <a:gd name="connsiteY29-270" fmla="*/ 2472117 h 3032924"/>
              <a:gd name="connsiteX30-271" fmla="*/ 384918 w 3239999"/>
              <a:gd name="connsiteY30-272" fmla="*/ 526981 h 3032924"/>
              <a:gd name="connsiteX31-273" fmla="*/ 239143 w 3239999"/>
              <a:gd name="connsiteY31-274" fmla="*/ 526981 h 3032924"/>
              <a:gd name="connsiteX32-275" fmla="*/ 239143 w 3239999"/>
              <a:gd name="connsiteY32-276" fmla="*/ 2776423 h 3032924"/>
              <a:gd name="connsiteX33-277" fmla="*/ 1576606 w 3239999"/>
              <a:gd name="connsiteY33-278" fmla="*/ 2776423 h 3032924"/>
              <a:gd name="connsiteX34-279" fmla="*/ 1668046 w 3239999"/>
              <a:gd name="connsiteY34-280" fmla="*/ 2869642 h 3032924"/>
              <a:gd name="connsiteX0-281" fmla="*/ 1576606 w 3239999"/>
              <a:gd name="connsiteY0-282" fmla="*/ 2778202 h 3032924"/>
              <a:gd name="connsiteX1-283" fmla="*/ 1663394 w 3239999"/>
              <a:gd name="connsiteY1-284" fmla="*/ 2778202 h 3032924"/>
              <a:gd name="connsiteX2-285" fmla="*/ 1663394 w 3239999"/>
              <a:gd name="connsiteY2-286" fmla="*/ 2776423 h 3032924"/>
              <a:gd name="connsiteX3-287" fmla="*/ 3000856 w 3239999"/>
              <a:gd name="connsiteY3-288" fmla="*/ 2776423 h 3032924"/>
              <a:gd name="connsiteX4-289" fmla="*/ 3000856 w 3239999"/>
              <a:gd name="connsiteY4-290" fmla="*/ 526981 h 3032924"/>
              <a:gd name="connsiteX5-291" fmla="*/ 2855082 w 3239999"/>
              <a:gd name="connsiteY5-292" fmla="*/ 526981 h 3032924"/>
              <a:gd name="connsiteX6-293" fmla="*/ 2861369 w 3239999"/>
              <a:gd name="connsiteY6-294" fmla="*/ 2472117 h 3032924"/>
              <a:gd name="connsiteX7-295" fmla="*/ 1663394 w 3239999"/>
              <a:gd name="connsiteY7-296" fmla="*/ 2765302 h 3032924"/>
              <a:gd name="connsiteX8-297" fmla="*/ 1663394 w 3239999"/>
              <a:gd name="connsiteY8-298" fmla="*/ 526981 h 3032924"/>
              <a:gd name="connsiteX9-299" fmla="*/ 1663394 w 3239999"/>
              <a:gd name="connsiteY9-300" fmla="*/ 430441 h 3032924"/>
              <a:gd name="connsiteX10-301" fmla="*/ 1663394 w 3239999"/>
              <a:gd name="connsiteY10-302" fmla="*/ 402054 h 3032924"/>
              <a:gd name="connsiteX11-303" fmla="*/ 2406065 w 3239999"/>
              <a:gd name="connsiteY11-304" fmla="*/ 22 h 3032924"/>
              <a:gd name="connsiteX12-305" fmla="*/ 2853673 w 3239999"/>
              <a:gd name="connsiteY12-306" fmla="*/ 91100 h 3032924"/>
              <a:gd name="connsiteX13-307" fmla="*/ 2854770 w 3239999"/>
              <a:gd name="connsiteY13-308" fmla="*/ 430441 h 3032924"/>
              <a:gd name="connsiteX14-309" fmla="*/ 3120669 w 3239999"/>
              <a:gd name="connsiteY14-310" fmla="*/ 428517 h 3032924"/>
              <a:gd name="connsiteX15-311" fmla="*/ 3120669 w 3239999"/>
              <a:gd name="connsiteY15-312" fmla="*/ 738345 h 3032924"/>
              <a:gd name="connsiteX16-313" fmla="*/ 3239999 w 3239999"/>
              <a:gd name="connsiteY16-314" fmla="*/ 738345 h 3032924"/>
              <a:gd name="connsiteX17-315" fmla="*/ 3239999 w 3239999"/>
              <a:gd name="connsiteY17-316" fmla="*/ 3032924 h 3032924"/>
              <a:gd name="connsiteX18-317" fmla="*/ 0 w 3239999"/>
              <a:gd name="connsiteY18-318" fmla="*/ 3032924 h 3032924"/>
              <a:gd name="connsiteX19-319" fmla="*/ 0 w 3239999"/>
              <a:gd name="connsiteY19-320" fmla="*/ 738345 h 3032924"/>
              <a:gd name="connsiteX20-321" fmla="*/ 102477 w 3239999"/>
              <a:gd name="connsiteY20-322" fmla="*/ 738345 h 3032924"/>
              <a:gd name="connsiteX21-323" fmla="*/ 102477 w 3239999"/>
              <a:gd name="connsiteY21-324" fmla="*/ 428517 h 3032924"/>
              <a:gd name="connsiteX22-325" fmla="*/ 385229 w 3239999"/>
              <a:gd name="connsiteY22-326" fmla="*/ 430441 h 3032924"/>
              <a:gd name="connsiteX23-327" fmla="*/ 386326 w 3239999"/>
              <a:gd name="connsiteY23-328" fmla="*/ 91100 h 3032924"/>
              <a:gd name="connsiteX24-329" fmla="*/ 833935 w 3239999"/>
              <a:gd name="connsiteY24-330" fmla="*/ 22 h 3032924"/>
              <a:gd name="connsiteX25-331" fmla="*/ 1576606 w 3239999"/>
              <a:gd name="connsiteY25-332" fmla="*/ 402054 h 3032924"/>
              <a:gd name="connsiteX26-333" fmla="*/ 1576606 w 3239999"/>
              <a:gd name="connsiteY26-334" fmla="*/ 430441 h 3032924"/>
              <a:gd name="connsiteX27-335" fmla="*/ 1576606 w 3239999"/>
              <a:gd name="connsiteY27-336" fmla="*/ 526981 h 3032924"/>
              <a:gd name="connsiteX28-337" fmla="*/ 1576606 w 3239999"/>
              <a:gd name="connsiteY28-338" fmla="*/ 2765302 h 3032924"/>
              <a:gd name="connsiteX29-339" fmla="*/ 378630 w 3239999"/>
              <a:gd name="connsiteY29-340" fmla="*/ 2472117 h 3032924"/>
              <a:gd name="connsiteX30-341" fmla="*/ 384918 w 3239999"/>
              <a:gd name="connsiteY30-342" fmla="*/ 526981 h 3032924"/>
              <a:gd name="connsiteX31-343" fmla="*/ 239143 w 3239999"/>
              <a:gd name="connsiteY31-344" fmla="*/ 526981 h 3032924"/>
              <a:gd name="connsiteX32-345" fmla="*/ 239143 w 3239999"/>
              <a:gd name="connsiteY32-346" fmla="*/ 2776423 h 3032924"/>
              <a:gd name="connsiteX33-347" fmla="*/ 1576606 w 3239999"/>
              <a:gd name="connsiteY33-348" fmla="*/ 2776423 h 3032924"/>
              <a:gd name="connsiteX34-349" fmla="*/ 1668046 w 3239999"/>
              <a:gd name="connsiteY34-350" fmla="*/ 2869642 h 3032924"/>
              <a:gd name="connsiteX0-351" fmla="*/ 1576606 w 3239999"/>
              <a:gd name="connsiteY0-352" fmla="*/ 2778202 h 3032924"/>
              <a:gd name="connsiteX1-353" fmla="*/ 1663394 w 3239999"/>
              <a:gd name="connsiteY1-354" fmla="*/ 2778202 h 3032924"/>
              <a:gd name="connsiteX2-355" fmla="*/ 1663394 w 3239999"/>
              <a:gd name="connsiteY2-356" fmla="*/ 2776423 h 3032924"/>
              <a:gd name="connsiteX3-357" fmla="*/ 3000856 w 3239999"/>
              <a:gd name="connsiteY3-358" fmla="*/ 2776423 h 3032924"/>
              <a:gd name="connsiteX4-359" fmla="*/ 3000856 w 3239999"/>
              <a:gd name="connsiteY4-360" fmla="*/ 526981 h 3032924"/>
              <a:gd name="connsiteX5-361" fmla="*/ 2855082 w 3239999"/>
              <a:gd name="connsiteY5-362" fmla="*/ 526981 h 3032924"/>
              <a:gd name="connsiteX6-363" fmla="*/ 2861369 w 3239999"/>
              <a:gd name="connsiteY6-364" fmla="*/ 2472117 h 3032924"/>
              <a:gd name="connsiteX7-365" fmla="*/ 1663394 w 3239999"/>
              <a:gd name="connsiteY7-366" fmla="*/ 2765302 h 3032924"/>
              <a:gd name="connsiteX8-367" fmla="*/ 1663394 w 3239999"/>
              <a:gd name="connsiteY8-368" fmla="*/ 526981 h 3032924"/>
              <a:gd name="connsiteX9-369" fmla="*/ 1663394 w 3239999"/>
              <a:gd name="connsiteY9-370" fmla="*/ 430441 h 3032924"/>
              <a:gd name="connsiteX10-371" fmla="*/ 1663394 w 3239999"/>
              <a:gd name="connsiteY10-372" fmla="*/ 402054 h 3032924"/>
              <a:gd name="connsiteX11-373" fmla="*/ 2406065 w 3239999"/>
              <a:gd name="connsiteY11-374" fmla="*/ 22 h 3032924"/>
              <a:gd name="connsiteX12-375" fmla="*/ 2853673 w 3239999"/>
              <a:gd name="connsiteY12-376" fmla="*/ 91100 h 3032924"/>
              <a:gd name="connsiteX13-377" fmla="*/ 2854770 w 3239999"/>
              <a:gd name="connsiteY13-378" fmla="*/ 430441 h 3032924"/>
              <a:gd name="connsiteX14-379" fmla="*/ 3120669 w 3239999"/>
              <a:gd name="connsiteY14-380" fmla="*/ 428517 h 3032924"/>
              <a:gd name="connsiteX15-381" fmla="*/ 3120669 w 3239999"/>
              <a:gd name="connsiteY15-382" fmla="*/ 738345 h 3032924"/>
              <a:gd name="connsiteX16-383" fmla="*/ 3239999 w 3239999"/>
              <a:gd name="connsiteY16-384" fmla="*/ 738345 h 3032924"/>
              <a:gd name="connsiteX17-385" fmla="*/ 3239999 w 3239999"/>
              <a:gd name="connsiteY17-386" fmla="*/ 3032924 h 3032924"/>
              <a:gd name="connsiteX18-387" fmla="*/ 0 w 3239999"/>
              <a:gd name="connsiteY18-388" fmla="*/ 3032924 h 3032924"/>
              <a:gd name="connsiteX19-389" fmla="*/ 0 w 3239999"/>
              <a:gd name="connsiteY19-390" fmla="*/ 738345 h 3032924"/>
              <a:gd name="connsiteX20-391" fmla="*/ 102477 w 3239999"/>
              <a:gd name="connsiteY20-392" fmla="*/ 738345 h 3032924"/>
              <a:gd name="connsiteX21-393" fmla="*/ 102477 w 3239999"/>
              <a:gd name="connsiteY21-394" fmla="*/ 428517 h 3032924"/>
              <a:gd name="connsiteX22-395" fmla="*/ 385229 w 3239999"/>
              <a:gd name="connsiteY22-396" fmla="*/ 430441 h 3032924"/>
              <a:gd name="connsiteX23-397" fmla="*/ 386326 w 3239999"/>
              <a:gd name="connsiteY23-398" fmla="*/ 91100 h 3032924"/>
              <a:gd name="connsiteX24-399" fmla="*/ 833935 w 3239999"/>
              <a:gd name="connsiteY24-400" fmla="*/ 22 h 3032924"/>
              <a:gd name="connsiteX25-401" fmla="*/ 1576606 w 3239999"/>
              <a:gd name="connsiteY25-402" fmla="*/ 402054 h 3032924"/>
              <a:gd name="connsiteX26-403" fmla="*/ 1576606 w 3239999"/>
              <a:gd name="connsiteY26-404" fmla="*/ 430441 h 3032924"/>
              <a:gd name="connsiteX27-405" fmla="*/ 1576606 w 3239999"/>
              <a:gd name="connsiteY27-406" fmla="*/ 526981 h 3032924"/>
              <a:gd name="connsiteX28-407" fmla="*/ 1576606 w 3239999"/>
              <a:gd name="connsiteY28-408" fmla="*/ 2765302 h 3032924"/>
              <a:gd name="connsiteX29-409" fmla="*/ 378630 w 3239999"/>
              <a:gd name="connsiteY29-410" fmla="*/ 2472117 h 3032924"/>
              <a:gd name="connsiteX30-411" fmla="*/ 384918 w 3239999"/>
              <a:gd name="connsiteY30-412" fmla="*/ 526981 h 3032924"/>
              <a:gd name="connsiteX31-413" fmla="*/ 239143 w 3239999"/>
              <a:gd name="connsiteY31-414" fmla="*/ 526981 h 3032924"/>
              <a:gd name="connsiteX32-415" fmla="*/ 239143 w 3239999"/>
              <a:gd name="connsiteY32-416" fmla="*/ 2776423 h 3032924"/>
              <a:gd name="connsiteX33-417" fmla="*/ 1576606 w 3239999"/>
              <a:gd name="connsiteY33-418" fmla="*/ 2776423 h 3032924"/>
              <a:gd name="connsiteX34-419" fmla="*/ 1668046 w 3239999"/>
              <a:gd name="connsiteY34-420" fmla="*/ 2869642 h 3032924"/>
              <a:gd name="connsiteX0-421" fmla="*/ 1576606 w 3239999"/>
              <a:gd name="connsiteY0-422" fmla="*/ 2778202 h 3032924"/>
              <a:gd name="connsiteX1-423" fmla="*/ 1663394 w 3239999"/>
              <a:gd name="connsiteY1-424" fmla="*/ 2778202 h 3032924"/>
              <a:gd name="connsiteX2-425" fmla="*/ 1663394 w 3239999"/>
              <a:gd name="connsiteY2-426" fmla="*/ 2776423 h 3032924"/>
              <a:gd name="connsiteX3-427" fmla="*/ 3000856 w 3239999"/>
              <a:gd name="connsiteY3-428" fmla="*/ 2776423 h 3032924"/>
              <a:gd name="connsiteX4-429" fmla="*/ 3000856 w 3239999"/>
              <a:gd name="connsiteY4-430" fmla="*/ 526981 h 3032924"/>
              <a:gd name="connsiteX5-431" fmla="*/ 2855082 w 3239999"/>
              <a:gd name="connsiteY5-432" fmla="*/ 526981 h 3032924"/>
              <a:gd name="connsiteX6-433" fmla="*/ 2861369 w 3239999"/>
              <a:gd name="connsiteY6-434" fmla="*/ 2472117 h 3032924"/>
              <a:gd name="connsiteX7-435" fmla="*/ 1663394 w 3239999"/>
              <a:gd name="connsiteY7-436" fmla="*/ 2765302 h 3032924"/>
              <a:gd name="connsiteX8-437" fmla="*/ 1663394 w 3239999"/>
              <a:gd name="connsiteY8-438" fmla="*/ 526981 h 3032924"/>
              <a:gd name="connsiteX9-439" fmla="*/ 1663394 w 3239999"/>
              <a:gd name="connsiteY9-440" fmla="*/ 430441 h 3032924"/>
              <a:gd name="connsiteX10-441" fmla="*/ 1663394 w 3239999"/>
              <a:gd name="connsiteY10-442" fmla="*/ 402054 h 3032924"/>
              <a:gd name="connsiteX11-443" fmla="*/ 2406065 w 3239999"/>
              <a:gd name="connsiteY11-444" fmla="*/ 22 h 3032924"/>
              <a:gd name="connsiteX12-445" fmla="*/ 2853673 w 3239999"/>
              <a:gd name="connsiteY12-446" fmla="*/ 91100 h 3032924"/>
              <a:gd name="connsiteX13-447" fmla="*/ 2854770 w 3239999"/>
              <a:gd name="connsiteY13-448" fmla="*/ 430441 h 3032924"/>
              <a:gd name="connsiteX14-449" fmla="*/ 3120669 w 3239999"/>
              <a:gd name="connsiteY14-450" fmla="*/ 428517 h 3032924"/>
              <a:gd name="connsiteX15-451" fmla="*/ 3120669 w 3239999"/>
              <a:gd name="connsiteY15-452" fmla="*/ 738345 h 3032924"/>
              <a:gd name="connsiteX16-453" fmla="*/ 3239999 w 3239999"/>
              <a:gd name="connsiteY16-454" fmla="*/ 738345 h 3032924"/>
              <a:gd name="connsiteX17-455" fmla="*/ 3239999 w 3239999"/>
              <a:gd name="connsiteY17-456" fmla="*/ 3032924 h 3032924"/>
              <a:gd name="connsiteX18-457" fmla="*/ 0 w 3239999"/>
              <a:gd name="connsiteY18-458" fmla="*/ 3032924 h 3032924"/>
              <a:gd name="connsiteX19-459" fmla="*/ 0 w 3239999"/>
              <a:gd name="connsiteY19-460" fmla="*/ 738345 h 3032924"/>
              <a:gd name="connsiteX20-461" fmla="*/ 102477 w 3239999"/>
              <a:gd name="connsiteY20-462" fmla="*/ 738345 h 3032924"/>
              <a:gd name="connsiteX21-463" fmla="*/ 102477 w 3239999"/>
              <a:gd name="connsiteY21-464" fmla="*/ 428517 h 3032924"/>
              <a:gd name="connsiteX22-465" fmla="*/ 385229 w 3239999"/>
              <a:gd name="connsiteY22-466" fmla="*/ 430441 h 3032924"/>
              <a:gd name="connsiteX23-467" fmla="*/ 386326 w 3239999"/>
              <a:gd name="connsiteY23-468" fmla="*/ 91100 h 3032924"/>
              <a:gd name="connsiteX24-469" fmla="*/ 833935 w 3239999"/>
              <a:gd name="connsiteY24-470" fmla="*/ 22 h 3032924"/>
              <a:gd name="connsiteX25-471" fmla="*/ 1576606 w 3239999"/>
              <a:gd name="connsiteY25-472" fmla="*/ 402054 h 3032924"/>
              <a:gd name="connsiteX26-473" fmla="*/ 1576606 w 3239999"/>
              <a:gd name="connsiteY26-474" fmla="*/ 430441 h 3032924"/>
              <a:gd name="connsiteX27-475" fmla="*/ 1576606 w 3239999"/>
              <a:gd name="connsiteY27-476" fmla="*/ 526981 h 3032924"/>
              <a:gd name="connsiteX28-477" fmla="*/ 1576606 w 3239999"/>
              <a:gd name="connsiteY28-478" fmla="*/ 2765302 h 3032924"/>
              <a:gd name="connsiteX29-479" fmla="*/ 378630 w 3239999"/>
              <a:gd name="connsiteY29-480" fmla="*/ 2472117 h 3032924"/>
              <a:gd name="connsiteX30-481" fmla="*/ 384918 w 3239999"/>
              <a:gd name="connsiteY30-482" fmla="*/ 526981 h 3032924"/>
              <a:gd name="connsiteX31-483" fmla="*/ 239143 w 3239999"/>
              <a:gd name="connsiteY31-484" fmla="*/ 526981 h 3032924"/>
              <a:gd name="connsiteX32-485" fmla="*/ 239143 w 3239999"/>
              <a:gd name="connsiteY32-486" fmla="*/ 2776423 h 3032924"/>
              <a:gd name="connsiteX33-487" fmla="*/ 1576606 w 3239999"/>
              <a:gd name="connsiteY33-488" fmla="*/ 2776423 h 3032924"/>
              <a:gd name="connsiteX34-489" fmla="*/ 1668046 w 3239999"/>
              <a:gd name="connsiteY34-490" fmla="*/ 2869642 h 3032924"/>
              <a:gd name="connsiteX0-491" fmla="*/ 1576606 w 3239999"/>
              <a:gd name="connsiteY0-492" fmla="*/ 2778202 h 3032924"/>
              <a:gd name="connsiteX1-493" fmla="*/ 1663394 w 3239999"/>
              <a:gd name="connsiteY1-494" fmla="*/ 2778202 h 3032924"/>
              <a:gd name="connsiteX2-495" fmla="*/ 1663394 w 3239999"/>
              <a:gd name="connsiteY2-496" fmla="*/ 2776423 h 3032924"/>
              <a:gd name="connsiteX3-497" fmla="*/ 3000856 w 3239999"/>
              <a:gd name="connsiteY3-498" fmla="*/ 2776423 h 3032924"/>
              <a:gd name="connsiteX4-499" fmla="*/ 3000856 w 3239999"/>
              <a:gd name="connsiteY4-500" fmla="*/ 526981 h 3032924"/>
              <a:gd name="connsiteX5-501" fmla="*/ 2855082 w 3239999"/>
              <a:gd name="connsiteY5-502" fmla="*/ 526981 h 3032924"/>
              <a:gd name="connsiteX6-503" fmla="*/ 2861369 w 3239999"/>
              <a:gd name="connsiteY6-504" fmla="*/ 2472117 h 3032924"/>
              <a:gd name="connsiteX7-505" fmla="*/ 1663394 w 3239999"/>
              <a:gd name="connsiteY7-506" fmla="*/ 2765302 h 3032924"/>
              <a:gd name="connsiteX8-507" fmla="*/ 1663394 w 3239999"/>
              <a:gd name="connsiteY8-508" fmla="*/ 526981 h 3032924"/>
              <a:gd name="connsiteX9-509" fmla="*/ 1663394 w 3239999"/>
              <a:gd name="connsiteY9-510" fmla="*/ 430441 h 3032924"/>
              <a:gd name="connsiteX10-511" fmla="*/ 1663394 w 3239999"/>
              <a:gd name="connsiteY10-512" fmla="*/ 402054 h 3032924"/>
              <a:gd name="connsiteX11-513" fmla="*/ 2406065 w 3239999"/>
              <a:gd name="connsiteY11-514" fmla="*/ 22 h 3032924"/>
              <a:gd name="connsiteX12-515" fmla="*/ 2853673 w 3239999"/>
              <a:gd name="connsiteY12-516" fmla="*/ 91100 h 3032924"/>
              <a:gd name="connsiteX13-517" fmla="*/ 2854770 w 3239999"/>
              <a:gd name="connsiteY13-518" fmla="*/ 430441 h 3032924"/>
              <a:gd name="connsiteX14-519" fmla="*/ 3120669 w 3239999"/>
              <a:gd name="connsiteY14-520" fmla="*/ 428517 h 3032924"/>
              <a:gd name="connsiteX15-521" fmla="*/ 3120669 w 3239999"/>
              <a:gd name="connsiteY15-522" fmla="*/ 738345 h 3032924"/>
              <a:gd name="connsiteX16-523" fmla="*/ 3239999 w 3239999"/>
              <a:gd name="connsiteY16-524" fmla="*/ 738345 h 3032924"/>
              <a:gd name="connsiteX17-525" fmla="*/ 3239999 w 3239999"/>
              <a:gd name="connsiteY17-526" fmla="*/ 3032924 h 3032924"/>
              <a:gd name="connsiteX18-527" fmla="*/ 0 w 3239999"/>
              <a:gd name="connsiteY18-528" fmla="*/ 3032924 h 3032924"/>
              <a:gd name="connsiteX19-529" fmla="*/ 0 w 3239999"/>
              <a:gd name="connsiteY19-530" fmla="*/ 738345 h 3032924"/>
              <a:gd name="connsiteX20-531" fmla="*/ 102477 w 3239999"/>
              <a:gd name="connsiteY20-532" fmla="*/ 738345 h 3032924"/>
              <a:gd name="connsiteX21-533" fmla="*/ 102477 w 3239999"/>
              <a:gd name="connsiteY21-534" fmla="*/ 428517 h 3032924"/>
              <a:gd name="connsiteX22-535" fmla="*/ 385229 w 3239999"/>
              <a:gd name="connsiteY22-536" fmla="*/ 430441 h 3032924"/>
              <a:gd name="connsiteX23-537" fmla="*/ 386326 w 3239999"/>
              <a:gd name="connsiteY23-538" fmla="*/ 91100 h 3032924"/>
              <a:gd name="connsiteX24-539" fmla="*/ 833935 w 3239999"/>
              <a:gd name="connsiteY24-540" fmla="*/ 22 h 3032924"/>
              <a:gd name="connsiteX25-541" fmla="*/ 1576606 w 3239999"/>
              <a:gd name="connsiteY25-542" fmla="*/ 402054 h 3032924"/>
              <a:gd name="connsiteX26-543" fmla="*/ 1576606 w 3239999"/>
              <a:gd name="connsiteY26-544" fmla="*/ 430441 h 3032924"/>
              <a:gd name="connsiteX27-545" fmla="*/ 1576606 w 3239999"/>
              <a:gd name="connsiteY27-546" fmla="*/ 526981 h 3032924"/>
              <a:gd name="connsiteX28-547" fmla="*/ 1576606 w 3239999"/>
              <a:gd name="connsiteY28-548" fmla="*/ 2765302 h 3032924"/>
              <a:gd name="connsiteX29-549" fmla="*/ 378630 w 3239999"/>
              <a:gd name="connsiteY29-550" fmla="*/ 2472117 h 3032924"/>
              <a:gd name="connsiteX30-551" fmla="*/ 384918 w 3239999"/>
              <a:gd name="connsiteY30-552" fmla="*/ 526981 h 3032924"/>
              <a:gd name="connsiteX31-553" fmla="*/ 239143 w 3239999"/>
              <a:gd name="connsiteY31-554" fmla="*/ 526981 h 3032924"/>
              <a:gd name="connsiteX32-555" fmla="*/ 239143 w 3239999"/>
              <a:gd name="connsiteY32-556" fmla="*/ 2776423 h 3032924"/>
              <a:gd name="connsiteX33-557" fmla="*/ 1576606 w 3239999"/>
              <a:gd name="connsiteY33-558" fmla="*/ 2776423 h 3032924"/>
              <a:gd name="connsiteX34-559" fmla="*/ 1668046 w 3239999"/>
              <a:gd name="connsiteY34-560" fmla="*/ 2869642 h 3032924"/>
              <a:gd name="connsiteX0-561" fmla="*/ 1576606 w 3239999"/>
              <a:gd name="connsiteY0-562" fmla="*/ 2778202 h 3032924"/>
              <a:gd name="connsiteX1-563" fmla="*/ 1663394 w 3239999"/>
              <a:gd name="connsiteY1-564" fmla="*/ 2778202 h 3032924"/>
              <a:gd name="connsiteX2-565" fmla="*/ 1663394 w 3239999"/>
              <a:gd name="connsiteY2-566" fmla="*/ 2776423 h 3032924"/>
              <a:gd name="connsiteX3-567" fmla="*/ 3000856 w 3239999"/>
              <a:gd name="connsiteY3-568" fmla="*/ 2776423 h 3032924"/>
              <a:gd name="connsiteX4-569" fmla="*/ 3000856 w 3239999"/>
              <a:gd name="connsiteY4-570" fmla="*/ 526981 h 3032924"/>
              <a:gd name="connsiteX5-571" fmla="*/ 2855082 w 3239999"/>
              <a:gd name="connsiteY5-572" fmla="*/ 526981 h 3032924"/>
              <a:gd name="connsiteX6-573" fmla="*/ 2861369 w 3239999"/>
              <a:gd name="connsiteY6-574" fmla="*/ 2472117 h 3032924"/>
              <a:gd name="connsiteX7-575" fmla="*/ 1663394 w 3239999"/>
              <a:gd name="connsiteY7-576" fmla="*/ 2765302 h 3032924"/>
              <a:gd name="connsiteX8-577" fmla="*/ 1663394 w 3239999"/>
              <a:gd name="connsiteY8-578" fmla="*/ 526981 h 3032924"/>
              <a:gd name="connsiteX9-579" fmla="*/ 1663394 w 3239999"/>
              <a:gd name="connsiteY9-580" fmla="*/ 430441 h 3032924"/>
              <a:gd name="connsiteX10-581" fmla="*/ 1663394 w 3239999"/>
              <a:gd name="connsiteY10-582" fmla="*/ 402054 h 3032924"/>
              <a:gd name="connsiteX11-583" fmla="*/ 2406065 w 3239999"/>
              <a:gd name="connsiteY11-584" fmla="*/ 22 h 3032924"/>
              <a:gd name="connsiteX12-585" fmla="*/ 2853673 w 3239999"/>
              <a:gd name="connsiteY12-586" fmla="*/ 91100 h 3032924"/>
              <a:gd name="connsiteX13-587" fmla="*/ 2854770 w 3239999"/>
              <a:gd name="connsiteY13-588" fmla="*/ 430441 h 3032924"/>
              <a:gd name="connsiteX14-589" fmla="*/ 3120669 w 3239999"/>
              <a:gd name="connsiteY14-590" fmla="*/ 428517 h 3032924"/>
              <a:gd name="connsiteX15-591" fmla="*/ 3120669 w 3239999"/>
              <a:gd name="connsiteY15-592" fmla="*/ 738345 h 3032924"/>
              <a:gd name="connsiteX16-593" fmla="*/ 3239999 w 3239999"/>
              <a:gd name="connsiteY16-594" fmla="*/ 738345 h 3032924"/>
              <a:gd name="connsiteX17-595" fmla="*/ 3239999 w 3239999"/>
              <a:gd name="connsiteY17-596" fmla="*/ 3032924 h 3032924"/>
              <a:gd name="connsiteX18-597" fmla="*/ 0 w 3239999"/>
              <a:gd name="connsiteY18-598" fmla="*/ 3032924 h 3032924"/>
              <a:gd name="connsiteX19-599" fmla="*/ 0 w 3239999"/>
              <a:gd name="connsiteY19-600" fmla="*/ 738345 h 3032924"/>
              <a:gd name="connsiteX20-601" fmla="*/ 102477 w 3239999"/>
              <a:gd name="connsiteY20-602" fmla="*/ 738345 h 3032924"/>
              <a:gd name="connsiteX21-603" fmla="*/ 102477 w 3239999"/>
              <a:gd name="connsiteY21-604" fmla="*/ 428517 h 3032924"/>
              <a:gd name="connsiteX22-605" fmla="*/ 385229 w 3239999"/>
              <a:gd name="connsiteY22-606" fmla="*/ 430441 h 3032924"/>
              <a:gd name="connsiteX23-607" fmla="*/ 386326 w 3239999"/>
              <a:gd name="connsiteY23-608" fmla="*/ 91100 h 3032924"/>
              <a:gd name="connsiteX24-609" fmla="*/ 833935 w 3239999"/>
              <a:gd name="connsiteY24-610" fmla="*/ 22 h 3032924"/>
              <a:gd name="connsiteX25-611" fmla="*/ 1576606 w 3239999"/>
              <a:gd name="connsiteY25-612" fmla="*/ 402054 h 3032924"/>
              <a:gd name="connsiteX26-613" fmla="*/ 1576606 w 3239999"/>
              <a:gd name="connsiteY26-614" fmla="*/ 430441 h 3032924"/>
              <a:gd name="connsiteX27-615" fmla="*/ 1576606 w 3239999"/>
              <a:gd name="connsiteY27-616" fmla="*/ 526981 h 3032924"/>
              <a:gd name="connsiteX28-617" fmla="*/ 1576606 w 3239999"/>
              <a:gd name="connsiteY28-618" fmla="*/ 2765302 h 3032924"/>
              <a:gd name="connsiteX29-619" fmla="*/ 378630 w 3239999"/>
              <a:gd name="connsiteY29-620" fmla="*/ 2472117 h 3032924"/>
              <a:gd name="connsiteX30-621" fmla="*/ 384918 w 3239999"/>
              <a:gd name="connsiteY30-622" fmla="*/ 526981 h 3032924"/>
              <a:gd name="connsiteX31-623" fmla="*/ 239143 w 3239999"/>
              <a:gd name="connsiteY31-624" fmla="*/ 526981 h 3032924"/>
              <a:gd name="connsiteX32-625" fmla="*/ 239143 w 3239999"/>
              <a:gd name="connsiteY32-626" fmla="*/ 2776423 h 3032924"/>
              <a:gd name="connsiteX33-627" fmla="*/ 1576606 w 3239999"/>
              <a:gd name="connsiteY33-628" fmla="*/ 2776423 h 3032924"/>
              <a:gd name="connsiteX34-629" fmla="*/ 1668046 w 3239999"/>
              <a:gd name="connsiteY34-630" fmla="*/ 2869642 h 3032924"/>
              <a:gd name="connsiteX0-631" fmla="*/ 1576606 w 3239999"/>
              <a:gd name="connsiteY0-632" fmla="*/ 2778202 h 3032924"/>
              <a:gd name="connsiteX1-633" fmla="*/ 1663394 w 3239999"/>
              <a:gd name="connsiteY1-634" fmla="*/ 2778202 h 3032924"/>
              <a:gd name="connsiteX2-635" fmla="*/ 1663394 w 3239999"/>
              <a:gd name="connsiteY2-636" fmla="*/ 2776423 h 3032924"/>
              <a:gd name="connsiteX3-637" fmla="*/ 3000856 w 3239999"/>
              <a:gd name="connsiteY3-638" fmla="*/ 2776423 h 3032924"/>
              <a:gd name="connsiteX4-639" fmla="*/ 3000856 w 3239999"/>
              <a:gd name="connsiteY4-640" fmla="*/ 526981 h 3032924"/>
              <a:gd name="connsiteX5-641" fmla="*/ 2855082 w 3239999"/>
              <a:gd name="connsiteY5-642" fmla="*/ 526981 h 3032924"/>
              <a:gd name="connsiteX6-643" fmla="*/ 2861369 w 3239999"/>
              <a:gd name="connsiteY6-644" fmla="*/ 2472117 h 3032924"/>
              <a:gd name="connsiteX7-645" fmla="*/ 1663394 w 3239999"/>
              <a:gd name="connsiteY7-646" fmla="*/ 2765302 h 3032924"/>
              <a:gd name="connsiteX8-647" fmla="*/ 1663394 w 3239999"/>
              <a:gd name="connsiteY8-648" fmla="*/ 526981 h 3032924"/>
              <a:gd name="connsiteX9-649" fmla="*/ 1663394 w 3239999"/>
              <a:gd name="connsiteY9-650" fmla="*/ 430441 h 3032924"/>
              <a:gd name="connsiteX10-651" fmla="*/ 1663394 w 3239999"/>
              <a:gd name="connsiteY10-652" fmla="*/ 402054 h 3032924"/>
              <a:gd name="connsiteX11-653" fmla="*/ 2406065 w 3239999"/>
              <a:gd name="connsiteY11-654" fmla="*/ 22 h 3032924"/>
              <a:gd name="connsiteX12-655" fmla="*/ 2853673 w 3239999"/>
              <a:gd name="connsiteY12-656" fmla="*/ 91100 h 3032924"/>
              <a:gd name="connsiteX13-657" fmla="*/ 2854770 w 3239999"/>
              <a:gd name="connsiteY13-658" fmla="*/ 430441 h 3032924"/>
              <a:gd name="connsiteX14-659" fmla="*/ 3120669 w 3239999"/>
              <a:gd name="connsiteY14-660" fmla="*/ 428517 h 3032924"/>
              <a:gd name="connsiteX15-661" fmla="*/ 3120669 w 3239999"/>
              <a:gd name="connsiteY15-662" fmla="*/ 738345 h 3032924"/>
              <a:gd name="connsiteX16-663" fmla="*/ 3239999 w 3239999"/>
              <a:gd name="connsiteY16-664" fmla="*/ 738345 h 3032924"/>
              <a:gd name="connsiteX17-665" fmla="*/ 3239999 w 3239999"/>
              <a:gd name="connsiteY17-666" fmla="*/ 3032924 h 3032924"/>
              <a:gd name="connsiteX18-667" fmla="*/ 0 w 3239999"/>
              <a:gd name="connsiteY18-668" fmla="*/ 3032924 h 3032924"/>
              <a:gd name="connsiteX19-669" fmla="*/ 0 w 3239999"/>
              <a:gd name="connsiteY19-670" fmla="*/ 738345 h 3032924"/>
              <a:gd name="connsiteX20-671" fmla="*/ 102477 w 3239999"/>
              <a:gd name="connsiteY20-672" fmla="*/ 738345 h 3032924"/>
              <a:gd name="connsiteX21-673" fmla="*/ 102477 w 3239999"/>
              <a:gd name="connsiteY21-674" fmla="*/ 428517 h 3032924"/>
              <a:gd name="connsiteX22-675" fmla="*/ 385229 w 3239999"/>
              <a:gd name="connsiteY22-676" fmla="*/ 430441 h 3032924"/>
              <a:gd name="connsiteX23-677" fmla="*/ 386326 w 3239999"/>
              <a:gd name="connsiteY23-678" fmla="*/ 91100 h 3032924"/>
              <a:gd name="connsiteX24-679" fmla="*/ 833935 w 3239999"/>
              <a:gd name="connsiteY24-680" fmla="*/ 22 h 3032924"/>
              <a:gd name="connsiteX25-681" fmla="*/ 1576606 w 3239999"/>
              <a:gd name="connsiteY25-682" fmla="*/ 402054 h 3032924"/>
              <a:gd name="connsiteX26-683" fmla="*/ 1576606 w 3239999"/>
              <a:gd name="connsiteY26-684" fmla="*/ 430441 h 3032924"/>
              <a:gd name="connsiteX27-685" fmla="*/ 1576606 w 3239999"/>
              <a:gd name="connsiteY27-686" fmla="*/ 526981 h 3032924"/>
              <a:gd name="connsiteX28-687" fmla="*/ 1576606 w 3239999"/>
              <a:gd name="connsiteY28-688" fmla="*/ 2765302 h 3032924"/>
              <a:gd name="connsiteX29-689" fmla="*/ 378630 w 3239999"/>
              <a:gd name="connsiteY29-690" fmla="*/ 2472117 h 3032924"/>
              <a:gd name="connsiteX30-691" fmla="*/ 384918 w 3239999"/>
              <a:gd name="connsiteY30-692" fmla="*/ 526981 h 3032924"/>
              <a:gd name="connsiteX31-693" fmla="*/ 239143 w 3239999"/>
              <a:gd name="connsiteY31-694" fmla="*/ 526981 h 3032924"/>
              <a:gd name="connsiteX32-695" fmla="*/ 239143 w 3239999"/>
              <a:gd name="connsiteY32-696" fmla="*/ 2776423 h 3032924"/>
              <a:gd name="connsiteX33-697" fmla="*/ 1576606 w 3239999"/>
              <a:gd name="connsiteY33-698" fmla="*/ 2776423 h 3032924"/>
              <a:gd name="connsiteX34-699" fmla="*/ 1668046 w 3239999"/>
              <a:gd name="connsiteY34-700" fmla="*/ 2869642 h 3032924"/>
              <a:gd name="connsiteX0-701" fmla="*/ 1576606 w 3239999"/>
              <a:gd name="connsiteY0-702" fmla="*/ 2778202 h 3032924"/>
              <a:gd name="connsiteX1-703" fmla="*/ 1663394 w 3239999"/>
              <a:gd name="connsiteY1-704" fmla="*/ 2778202 h 3032924"/>
              <a:gd name="connsiteX2-705" fmla="*/ 1663394 w 3239999"/>
              <a:gd name="connsiteY2-706" fmla="*/ 2776423 h 3032924"/>
              <a:gd name="connsiteX3-707" fmla="*/ 3000856 w 3239999"/>
              <a:gd name="connsiteY3-708" fmla="*/ 2776423 h 3032924"/>
              <a:gd name="connsiteX4-709" fmla="*/ 3000856 w 3239999"/>
              <a:gd name="connsiteY4-710" fmla="*/ 526981 h 3032924"/>
              <a:gd name="connsiteX5-711" fmla="*/ 2855082 w 3239999"/>
              <a:gd name="connsiteY5-712" fmla="*/ 526981 h 3032924"/>
              <a:gd name="connsiteX6-713" fmla="*/ 2861369 w 3239999"/>
              <a:gd name="connsiteY6-714" fmla="*/ 2472117 h 3032924"/>
              <a:gd name="connsiteX7-715" fmla="*/ 1663394 w 3239999"/>
              <a:gd name="connsiteY7-716" fmla="*/ 2765302 h 3032924"/>
              <a:gd name="connsiteX8-717" fmla="*/ 1663394 w 3239999"/>
              <a:gd name="connsiteY8-718" fmla="*/ 526981 h 3032924"/>
              <a:gd name="connsiteX9-719" fmla="*/ 1663394 w 3239999"/>
              <a:gd name="connsiteY9-720" fmla="*/ 430441 h 3032924"/>
              <a:gd name="connsiteX10-721" fmla="*/ 1663394 w 3239999"/>
              <a:gd name="connsiteY10-722" fmla="*/ 402054 h 3032924"/>
              <a:gd name="connsiteX11-723" fmla="*/ 2406065 w 3239999"/>
              <a:gd name="connsiteY11-724" fmla="*/ 22 h 3032924"/>
              <a:gd name="connsiteX12-725" fmla="*/ 2853673 w 3239999"/>
              <a:gd name="connsiteY12-726" fmla="*/ 91100 h 3032924"/>
              <a:gd name="connsiteX13-727" fmla="*/ 2854770 w 3239999"/>
              <a:gd name="connsiteY13-728" fmla="*/ 430441 h 3032924"/>
              <a:gd name="connsiteX14-729" fmla="*/ 3120669 w 3239999"/>
              <a:gd name="connsiteY14-730" fmla="*/ 428517 h 3032924"/>
              <a:gd name="connsiteX15-731" fmla="*/ 3120669 w 3239999"/>
              <a:gd name="connsiteY15-732" fmla="*/ 738345 h 3032924"/>
              <a:gd name="connsiteX16-733" fmla="*/ 3239999 w 3239999"/>
              <a:gd name="connsiteY16-734" fmla="*/ 738345 h 3032924"/>
              <a:gd name="connsiteX17-735" fmla="*/ 3239999 w 3239999"/>
              <a:gd name="connsiteY17-736" fmla="*/ 3032924 h 3032924"/>
              <a:gd name="connsiteX18-737" fmla="*/ 0 w 3239999"/>
              <a:gd name="connsiteY18-738" fmla="*/ 3032924 h 3032924"/>
              <a:gd name="connsiteX19-739" fmla="*/ 0 w 3239999"/>
              <a:gd name="connsiteY19-740" fmla="*/ 738345 h 3032924"/>
              <a:gd name="connsiteX20-741" fmla="*/ 102477 w 3239999"/>
              <a:gd name="connsiteY20-742" fmla="*/ 738345 h 3032924"/>
              <a:gd name="connsiteX21-743" fmla="*/ 102477 w 3239999"/>
              <a:gd name="connsiteY21-744" fmla="*/ 428517 h 3032924"/>
              <a:gd name="connsiteX22-745" fmla="*/ 385229 w 3239999"/>
              <a:gd name="connsiteY22-746" fmla="*/ 430441 h 3032924"/>
              <a:gd name="connsiteX23-747" fmla="*/ 386326 w 3239999"/>
              <a:gd name="connsiteY23-748" fmla="*/ 91100 h 3032924"/>
              <a:gd name="connsiteX24-749" fmla="*/ 833935 w 3239999"/>
              <a:gd name="connsiteY24-750" fmla="*/ 22 h 3032924"/>
              <a:gd name="connsiteX25-751" fmla="*/ 1576606 w 3239999"/>
              <a:gd name="connsiteY25-752" fmla="*/ 402054 h 3032924"/>
              <a:gd name="connsiteX26-753" fmla="*/ 1576606 w 3239999"/>
              <a:gd name="connsiteY26-754" fmla="*/ 430441 h 3032924"/>
              <a:gd name="connsiteX27-755" fmla="*/ 1576606 w 3239999"/>
              <a:gd name="connsiteY27-756" fmla="*/ 526981 h 3032924"/>
              <a:gd name="connsiteX28-757" fmla="*/ 1576606 w 3239999"/>
              <a:gd name="connsiteY28-758" fmla="*/ 2765302 h 3032924"/>
              <a:gd name="connsiteX29-759" fmla="*/ 378630 w 3239999"/>
              <a:gd name="connsiteY29-760" fmla="*/ 2472117 h 3032924"/>
              <a:gd name="connsiteX30-761" fmla="*/ 384918 w 3239999"/>
              <a:gd name="connsiteY30-762" fmla="*/ 526981 h 3032924"/>
              <a:gd name="connsiteX31-763" fmla="*/ 239143 w 3239999"/>
              <a:gd name="connsiteY31-764" fmla="*/ 526981 h 3032924"/>
              <a:gd name="connsiteX32-765" fmla="*/ 239143 w 3239999"/>
              <a:gd name="connsiteY32-766" fmla="*/ 2776423 h 3032924"/>
              <a:gd name="connsiteX33-767" fmla="*/ 1576606 w 3239999"/>
              <a:gd name="connsiteY33-768" fmla="*/ 2776423 h 3032924"/>
              <a:gd name="connsiteX34-769" fmla="*/ 1668046 w 3239999"/>
              <a:gd name="connsiteY34-770" fmla="*/ 2869642 h 3032924"/>
              <a:gd name="connsiteX0-771" fmla="*/ 1576606 w 3239999"/>
              <a:gd name="connsiteY0-772" fmla="*/ 2778202 h 3032924"/>
              <a:gd name="connsiteX1-773" fmla="*/ 1663394 w 3239999"/>
              <a:gd name="connsiteY1-774" fmla="*/ 2778202 h 3032924"/>
              <a:gd name="connsiteX2-775" fmla="*/ 1663394 w 3239999"/>
              <a:gd name="connsiteY2-776" fmla="*/ 2776423 h 3032924"/>
              <a:gd name="connsiteX3-777" fmla="*/ 3000856 w 3239999"/>
              <a:gd name="connsiteY3-778" fmla="*/ 2776423 h 3032924"/>
              <a:gd name="connsiteX4-779" fmla="*/ 3000856 w 3239999"/>
              <a:gd name="connsiteY4-780" fmla="*/ 526981 h 3032924"/>
              <a:gd name="connsiteX5-781" fmla="*/ 2855082 w 3239999"/>
              <a:gd name="connsiteY5-782" fmla="*/ 526981 h 3032924"/>
              <a:gd name="connsiteX6-783" fmla="*/ 2861369 w 3239999"/>
              <a:gd name="connsiteY6-784" fmla="*/ 2472117 h 3032924"/>
              <a:gd name="connsiteX7-785" fmla="*/ 1663394 w 3239999"/>
              <a:gd name="connsiteY7-786" fmla="*/ 2765302 h 3032924"/>
              <a:gd name="connsiteX8-787" fmla="*/ 1663394 w 3239999"/>
              <a:gd name="connsiteY8-788" fmla="*/ 526981 h 3032924"/>
              <a:gd name="connsiteX9-789" fmla="*/ 1663394 w 3239999"/>
              <a:gd name="connsiteY9-790" fmla="*/ 430441 h 3032924"/>
              <a:gd name="connsiteX10-791" fmla="*/ 1663394 w 3239999"/>
              <a:gd name="connsiteY10-792" fmla="*/ 402054 h 3032924"/>
              <a:gd name="connsiteX11-793" fmla="*/ 2406065 w 3239999"/>
              <a:gd name="connsiteY11-794" fmla="*/ 22 h 3032924"/>
              <a:gd name="connsiteX12-795" fmla="*/ 2853673 w 3239999"/>
              <a:gd name="connsiteY12-796" fmla="*/ 91100 h 3032924"/>
              <a:gd name="connsiteX13-797" fmla="*/ 2854770 w 3239999"/>
              <a:gd name="connsiteY13-798" fmla="*/ 430441 h 3032924"/>
              <a:gd name="connsiteX14-799" fmla="*/ 3120669 w 3239999"/>
              <a:gd name="connsiteY14-800" fmla="*/ 428517 h 3032924"/>
              <a:gd name="connsiteX15-801" fmla="*/ 3120669 w 3239999"/>
              <a:gd name="connsiteY15-802" fmla="*/ 738345 h 3032924"/>
              <a:gd name="connsiteX16-803" fmla="*/ 3239999 w 3239999"/>
              <a:gd name="connsiteY16-804" fmla="*/ 738345 h 3032924"/>
              <a:gd name="connsiteX17-805" fmla="*/ 3239999 w 3239999"/>
              <a:gd name="connsiteY17-806" fmla="*/ 3032924 h 3032924"/>
              <a:gd name="connsiteX18-807" fmla="*/ 0 w 3239999"/>
              <a:gd name="connsiteY18-808" fmla="*/ 3032924 h 3032924"/>
              <a:gd name="connsiteX19-809" fmla="*/ 0 w 3239999"/>
              <a:gd name="connsiteY19-810" fmla="*/ 738345 h 3032924"/>
              <a:gd name="connsiteX20-811" fmla="*/ 102477 w 3239999"/>
              <a:gd name="connsiteY20-812" fmla="*/ 738345 h 3032924"/>
              <a:gd name="connsiteX21-813" fmla="*/ 102477 w 3239999"/>
              <a:gd name="connsiteY21-814" fmla="*/ 428517 h 3032924"/>
              <a:gd name="connsiteX22-815" fmla="*/ 385229 w 3239999"/>
              <a:gd name="connsiteY22-816" fmla="*/ 430441 h 3032924"/>
              <a:gd name="connsiteX23-817" fmla="*/ 386326 w 3239999"/>
              <a:gd name="connsiteY23-818" fmla="*/ 91100 h 3032924"/>
              <a:gd name="connsiteX24-819" fmla="*/ 833935 w 3239999"/>
              <a:gd name="connsiteY24-820" fmla="*/ 22 h 3032924"/>
              <a:gd name="connsiteX25-821" fmla="*/ 1576606 w 3239999"/>
              <a:gd name="connsiteY25-822" fmla="*/ 402054 h 3032924"/>
              <a:gd name="connsiteX26-823" fmla="*/ 1576606 w 3239999"/>
              <a:gd name="connsiteY26-824" fmla="*/ 430441 h 3032924"/>
              <a:gd name="connsiteX27-825" fmla="*/ 1576606 w 3239999"/>
              <a:gd name="connsiteY27-826" fmla="*/ 526981 h 3032924"/>
              <a:gd name="connsiteX28-827" fmla="*/ 1576606 w 3239999"/>
              <a:gd name="connsiteY28-828" fmla="*/ 2765302 h 3032924"/>
              <a:gd name="connsiteX29-829" fmla="*/ 378630 w 3239999"/>
              <a:gd name="connsiteY29-830" fmla="*/ 2472117 h 3032924"/>
              <a:gd name="connsiteX30-831" fmla="*/ 384918 w 3239999"/>
              <a:gd name="connsiteY30-832" fmla="*/ 526981 h 3032924"/>
              <a:gd name="connsiteX31-833" fmla="*/ 239143 w 3239999"/>
              <a:gd name="connsiteY31-834" fmla="*/ 526981 h 3032924"/>
              <a:gd name="connsiteX32-835" fmla="*/ 239143 w 3239999"/>
              <a:gd name="connsiteY32-836" fmla="*/ 2776423 h 3032924"/>
              <a:gd name="connsiteX33-837" fmla="*/ 1576606 w 3239999"/>
              <a:gd name="connsiteY33-838" fmla="*/ 2776423 h 3032924"/>
              <a:gd name="connsiteX34-839" fmla="*/ 1668046 w 3239999"/>
              <a:gd name="connsiteY34-840" fmla="*/ 2869642 h 3032924"/>
              <a:gd name="connsiteX0-841" fmla="*/ 1576606 w 3239999"/>
              <a:gd name="connsiteY0-842" fmla="*/ 2778202 h 3032924"/>
              <a:gd name="connsiteX1-843" fmla="*/ 1663394 w 3239999"/>
              <a:gd name="connsiteY1-844" fmla="*/ 2778202 h 3032924"/>
              <a:gd name="connsiteX2-845" fmla="*/ 1663394 w 3239999"/>
              <a:gd name="connsiteY2-846" fmla="*/ 2776423 h 3032924"/>
              <a:gd name="connsiteX3-847" fmla="*/ 3000856 w 3239999"/>
              <a:gd name="connsiteY3-848" fmla="*/ 2776423 h 3032924"/>
              <a:gd name="connsiteX4-849" fmla="*/ 3000856 w 3239999"/>
              <a:gd name="connsiteY4-850" fmla="*/ 526981 h 3032924"/>
              <a:gd name="connsiteX5-851" fmla="*/ 2855082 w 3239999"/>
              <a:gd name="connsiteY5-852" fmla="*/ 526981 h 3032924"/>
              <a:gd name="connsiteX6-853" fmla="*/ 2861369 w 3239999"/>
              <a:gd name="connsiteY6-854" fmla="*/ 2472117 h 3032924"/>
              <a:gd name="connsiteX7-855" fmla="*/ 1663394 w 3239999"/>
              <a:gd name="connsiteY7-856" fmla="*/ 2765302 h 3032924"/>
              <a:gd name="connsiteX8-857" fmla="*/ 1663394 w 3239999"/>
              <a:gd name="connsiteY8-858" fmla="*/ 526981 h 3032924"/>
              <a:gd name="connsiteX9-859" fmla="*/ 1663394 w 3239999"/>
              <a:gd name="connsiteY9-860" fmla="*/ 430441 h 3032924"/>
              <a:gd name="connsiteX10-861" fmla="*/ 1663394 w 3239999"/>
              <a:gd name="connsiteY10-862" fmla="*/ 402054 h 3032924"/>
              <a:gd name="connsiteX11-863" fmla="*/ 2406065 w 3239999"/>
              <a:gd name="connsiteY11-864" fmla="*/ 22 h 3032924"/>
              <a:gd name="connsiteX12-865" fmla="*/ 2853673 w 3239999"/>
              <a:gd name="connsiteY12-866" fmla="*/ 91100 h 3032924"/>
              <a:gd name="connsiteX13-867" fmla="*/ 2854770 w 3239999"/>
              <a:gd name="connsiteY13-868" fmla="*/ 430441 h 3032924"/>
              <a:gd name="connsiteX14-869" fmla="*/ 3120669 w 3239999"/>
              <a:gd name="connsiteY14-870" fmla="*/ 428517 h 3032924"/>
              <a:gd name="connsiteX15-871" fmla="*/ 3120669 w 3239999"/>
              <a:gd name="connsiteY15-872" fmla="*/ 738345 h 3032924"/>
              <a:gd name="connsiteX16-873" fmla="*/ 3239999 w 3239999"/>
              <a:gd name="connsiteY16-874" fmla="*/ 738345 h 3032924"/>
              <a:gd name="connsiteX17-875" fmla="*/ 3239999 w 3239999"/>
              <a:gd name="connsiteY17-876" fmla="*/ 3032924 h 3032924"/>
              <a:gd name="connsiteX18-877" fmla="*/ 0 w 3239999"/>
              <a:gd name="connsiteY18-878" fmla="*/ 3032924 h 3032924"/>
              <a:gd name="connsiteX19-879" fmla="*/ 0 w 3239999"/>
              <a:gd name="connsiteY19-880" fmla="*/ 738345 h 3032924"/>
              <a:gd name="connsiteX20-881" fmla="*/ 102477 w 3239999"/>
              <a:gd name="connsiteY20-882" fmla="*/ 738345 h 3032924"/>
              <a:gd name="connsiteX21-883" fmla="*/ 102477 w 3239999"/>
              <a:gd name="connsiteY21-884" fmla="*/ 428517 h 3032924"/>
              <a:gd name="connsiteX22-885" fmla="*/ 385229 w 3239999"/>
              <a:gd name="connsiteY22-886" fmla="*/ 430441 h 3032924"/>
              <a:gd name="connsiteX23-887" fmla="*/ 386326 w 3239999"/>
              <a:gd name="connsiteY23-888" fmla="*/ 91100 h 3032924"/>
              <a:gd name="connsiteX24-889" fmla="*/ 833935 w 3239999"/>
              <a:gd name="connsiteY24-890" fmla="*/ 22 h 3032924"/>
              <a:gd name="connsiteX25-891" fmla="*/ 1576606 w 3239999"/>
              <a:gd name="connsiteY25-892" fmla="*/ 402054 h 3032924"/>
              <a:gd name="connsiteX26-893" fmla="*/ 1576606 w 3239999"/>
              <a:gd name="connsiteY26-894" fmla="*/ 430441 h 3032924"/>
              <a:gd name="connsiteX27-895" fmla="*/ 1576606 w 3239999"/>
              <a:gd name="connsiteY27-896" fmla="*/ 526981 h 3032924"/>
              <a:gd name="connsiteX28-897" fmla="*/ 1576606 w 3239999"/>
              <a:gd name="connsiteY28-898" fmla="*/ 2765302 h 3032924"/>
              <a:gd name="connsiteX29-899" fmla="*/ 378630 w 3239999"/>
              <a:gd name="connsiteY29-900" fmla="*/ 2472117 h 3032924"/>
              <a:gd name="connsiteX30-901" fmla="*/ 384918 w 3239999"/>
              <a:gd name="connsiteY30-902" fmla="*/ 526981 h 3032924"/>
              <a:gd name="connsiteX31-903" fmla="*/ 239143 w 3239999"/>
              <a:gd name="connsiteY31-904" fmla="*/ 526981 h 3032924"/>
              <a:gd name="connsiteX32-905" fmla="*/ 239143 w 3239999"/>
              <a:gd name="connsiteY32-906" fmla="*/ 2776423 h 3032924"/>
              <a:gd name="connsiteX33-907" fmla="*/ 1576606 w 3239999"/>
              <a:gd name="connsiteY33-908" fmla="*/ 2776423 h 3032924"/>
              <a:gd name="connsiteX34-909" fmla="*/ 1668046 w 3239999"/>
              <a:gd name="connsiteY34-910" fmla="*/ 2869642 h 3032924"/>
              <a:gd name="connsiteX0-911" fmla="*/ 1576606 w 3239999"/>
              <a:gd name="connsiteY0-912" fmla="*/ 2778202 h 3032924"/>
              <a:gd name="connsiteX1-913" fmla="*/ 1663394 w 3239999"/>
              <a:gd name="connsiteY1-914" fmla="*/ 2778202 h 3032924"/>
              <a:gd name="connsiteX2-915" fmla="*/ 1663394 w 3239999"/>
              <a:gd name="connsiteY2-916" fmla="*/ 2776423 h 3032924"/>
              <a:gd name="connsiteX3-917" fmla="*/ 3000856 w 3239999"/>
              <a:gd name="connsiteY3-918" fmla="*/ 2776423 h 3032924"/>
              <a:gd name="connsiteX4-919" fmla="*/ 3000856 w 3239999"/>
              <a:gd name="connsiteY4-920" fmla="*/ 526981 h 3032924"/>
              <a:gd name="connsiteX5-921" fmla="*/ 2855082 w 3239999"/>
              <a:gd name="connsiteY5-922" fmla="*/ 526981 h 3032924"/>
              <a:gd name="connsiteX6-923" fmla="*/ 2861369 w 3239999"/>
              <a:gd name="connsiteY6-924" fmla="*/ 2472117 h 3032924"/>
              <a:gd name="connsiteX7-925" fmla="*/ 1663394 w 3239999"/>
              <a:gd name="connsiteY7-926" fmla="*/ 2765302 h 3032924"/>
              <a:gd name="connsiteX8-927" fmla="*/ 1663394 w 3239999"/>
              <a:gd name="connsiteY8-928" fmla="*/ 526981 h 3032924"/>
              <a:gd name="connsiteX9-929" fmla="*/ 1663394 w 3239999"/>
              <a:gd name="connsiteY9-930" fmla="*/ 430441 h 3032924"/>
              <a:gd name="connsiteX10-931" fmla="*/ 1663394 w 3239999"/>
              <a:gd name="connsiteY10-932" fmla="*/ 402054 h 3032924"/>
              <a:gd name="connsiteX11-933" fmla="*/ 2406065 w 3239999"/>
              <a:gd name="connsiteY11-934" fmla="*/ 22 h 3032924"/>
              <a:gd name="connsiteX12-935" fmla="*/ 2853673 w 3239999"/>
              <a:gd name="connsiteY12-936" fmla="*/ 91100 h 3032924"/>
              <a:gd name="connsiteX13-937" fmla="*/ 2854770 w 3239999"/>
              <a:gd name="connsiteY13-938" fmla="*/ 430441 h 3032924"/>
              <a:gd name="connsiteX14-939" fmla="*/ 3120669 w 3239999"/>
              <a:gd name="connsiteY14-940" fmla="*/ 428517 h 3032924"/>
              <a:gd name="connsiteX15-941" fmla="*/ 3120669 w 3239999"/>
              <a:gd name="connsiteY15-942" fmla="*/ 738345 h 3032924"/>
              <a:gd name="connsiteX16-943" fmla="*/ 3239999 w 3239999"/>
              <a:gd name="connsiteY16-944" fmla="*/ 738345 h 3032924"/>
              <a:gd name="connsiteX17-945" fmla="*/ 3239999 w 3239999"/>
              <a:gd name="connsiteY17-946" fmla="*/ 3032924 h 3032924"/>
              <a:gd name="connsiteX18-947" fmla="*/ 0 w 3239999"/>
              <a:gd name="connsiteY18-948" fmla="*/ 3032924 h 3032924"/>
              <a:gd name="connsiteX19-949" fmla="*/ 0 w 3239999"/>
              <a:gd name="connsiteY19-950" fmla="*/ 738345 h 3032924"/>
              <a:gd name="connsiteX20-951" fmla="*/ 102477 w 3239999"/>
              <a:gd name="connsiteY20-952" fmla="*/ 738345 h 3032924"/>
              <a:gd name="connsiteX21-953" fmla="*/ 102477 w 3239999"/>
              <a:gd name="connsiteY21-954" fmla="*/ 428517 h 3032924"/>
              <a:gd name="connsiteX22-955" fmla="*/ 385229 w 3239999"/>
              <a:gd name="connsiteY22-956" fmla="*/ 430441 h 3032924"/>
              <a:gd name="connsiteX23-957" fmla="*/ 386326 w 3239999"/>
              <a:gd name="connsiteY23-958" fmla="*/ 91100 h 3032924"/>
              <a:gd name="connsiteX24-959" fmla="*/ 833935 w 3239999"/>
              <a:gd name="connsiteY24-960" fmla="*/ 22 h 3032924"/>
              <a:gd name="connsiteX25-961" fmla="*/ 1576606 w 3239999"/>
              <a:gd name="connsiteY25-962" fmla="*/ 402054 h 3032924"/>
              <a:gd name="connsiteX26-963" fmla="*/ 1576606 w 3239999"/>
              <a:gd name="connsiteY26-964" fmla="*/ 430441 h 3032924"/>
              <a:gd name="connsiteX27-965" fmla="*/ 1576606 w 3239999"/>
              <a:gd name="connsiteY27-966" fmla="*/ 526981 h 3032924"/>
              <a:gd name="connsiteX28-967" fmla="*/ 1576606 w 3239999"/>
              <a:gd name="connsiteY28-968" fmla="*/ 2765302 h 3032924"/>
              <a:gd name="connsiteX29-969" fmla="*/ 378630 w 3239999"/>
              <a:gd name="connsiteY29-970" fmla="*/ 2472117 h 3032924"/>
              <a:gd name="connsiteX30-971" fmla="*/ 384918 w 3239999"/>
              <a:gd name="connsiteY30-972" fmla="*/ 526981 h 3032924"/>
              <a:gd name="connsiteX31-973" fmla="*/ 239143 w 3239999"/>
              <a:gd name="connsiteY31-974" fmla="*/ 526981 h 3032924"/>
              <a:gd name="connsiteX32-975" fmla="*/ 239143 w 3239999"/>
              <a:gd name="connsiteY32-976" fmla="*/ 2776423 h 3032924"/>
              <a:gd name="connsiteX33-977" fmla="*/ 1576606 w 3239999"/>
              <a:gd name="connsiteY33-978" fmla="*/ 2776423 h 3032924"/>
              <a:gd name="connsiteX34-979" fmla="*/ 1668046 w 3239999"/>
              <a:gd name="connsiteY34-980" fmla="*/ 2869642 h 3032924"/>
              <a:gd name="connsiteX0-981" fmla="*/ 1576606 w 3239999"/>
              <a:gd name="connsiteY0-982" fmla="*/ 2778202 h 3032924"/>
              <a:gd name="connsiteX1-983" fmla="*/ 1663394 w 3239999"/>
              <a:gd name="connsiteY1-984" fmla="*/ 2778202 h 3032924"/>
              <a:gd name="connsiteX2-985" fmla="*/ 1663394 w 3239999"/>
              <a:gd name="connsiteY2-986" fmla="*/ 2776423 h 3032924"/>
              <a:gd name="connsiteX3-987" fmla="*/ 3000856 w 3239999"/>
              <a:gd name="connsiteY3-988" fmla="*/ 2776423 h 3032924"/>
              <a:gd name="connsiteX4-989" fmla="*/ 3000856 w 3239999"/>
              <a:gd name="connsiteY4-990" fmla="*/ 526981 h 3032924"/>
              <a:gd name="connsiteX5-991" fmla="*/ 2855082 w 3239999"/>
              <a:gd name="connsiteY5-992" fmla="*/ 526981 h 3032924"/>
              <a:gd name="connsiteX6-993" fmla="*/ 2861369 w 3239999"/>
              <a:gd name="connsiteY6-994" fmla="*/ 2472117 h 3032924"/>
              <a:gd name="connsiteX7-995" fmla="*/ 1663394 w 3239999"/>
              <a:gd name="connsiteY7-996" fmla="*/ 2765302 h 3032924"/>
              <a:gd name="connsiteX8-997" fmla="*/ 1663394 w 3239999"/>
              <a:gd name="connsiteY8-998" fmla="*/ 526981 h 3032924"/>
              <a:gd name="connsiteX9-999" fmla="*/ 1663394 w 3239999"/>
              <a:gd name="connsiteY9-1000" fmla="*/ 430441 h 3032924"/>
              <a:gd name="connsiteX10-1001" fmla="*/ 1663394 w 3239999"/>
              <a:gd name="connsiteY10-1002" fmla="*/ 402054 h 3032924"/>
              <a:gd name="connsiteX11-1003" fmla="*/ 2406065 w 3239999"/>
              <a:gd name="connsiteY11-1004" fmla="*/ 22 h 3032924"/>
              <a:gd name="connsiteX12-1005" fmla="*/ 2853673 w 3239999"/>
              <a:gd name="connsiteY12-1006" fmla="*/ 91100 h 3032924"/>
              <a:gd name="connsiteX13-1007" fmla="*/ 2854770 w 3239999"/>
              <a:gd name="connsiteY13-1008" fmla="*/ 430441 h 3032924"/>
              <a:gd name="connsiteX14-1009" fmla="*/ 3120669 w 3239999"/>
              <a:gd name="connsiteY14-1010" fmla="*/ 428517 h 3032924"/>
              <a:gd name="connsiteX15-1011" fmla="*/ 3120669 w 3239999"/>
              <a:gd name="connsiteY15-1012" fmla="*/ 738345 h 3032924"/>
              <a:gd name="connsiteX16-1013" fmla="*/ 3239999 w 3239999"/>
              <a:gd name="connsiteY16-1014" fmla="*/ 738345 h 3032924"/>
              <a:gd name="connsiteX17-1015" fmla="*/ 3239999 w 3239999"/>
              <a:gd name="connsiteY17-1016" fmla="*/ 3032924 h 3032924"/>
              <a:gd name="connsiteX18-1017" fmla="*/ 0 w 3239999"/>
              <a:gd name="connsiteY18-1018" fmla="*/ 3032924 h 3032924"/>
              <a:gd name="connsiteX19-1019" fmla="*/ 0 w 3239999"/>
              <a:gd name="connsiteY19-1020" fmla="*/ 738345 h 3032924"/>
              <a:gd name="connsiteX20-1021" fmla="*/ 102477 w 3239999"/>
              <a:gd name="connsiteY20-1022" fmla="*/ 738345 h 3032924"/>
              <a:gd name="connsiteX21-1023" fmla="*/ 102477 w 3239999"/>
              <a:gd name="connsiteY21-1024" fmla="*/ 428517 h 3032924"/>
              <a:gd name="connsiteX22-1025" fmla="*/ 385229 w 3239999"/>
              <a:gd name="connsiteY22-1026" fmla="*/ 430441 h 3032924"/>
              <a:gd name="connsiteX23-1027" fmla="*/ 386326 w 3239999"/>
              <a:gd name="connsiteY23-1028" fmla="*/ 91100 h 3032924"/>
              <a:gd name="connsiteX24-1029" fmla="*/ 833935 w 3239999"/>
              <a:gd name="connsiteY24-1030" fmla="*/ 22 h 3032924"/>
              <a:gd name="connsiteX25-1031" fmla="*/ 1576606 w 3239999"/>
              <a:gd name="connsiteY25-1032" fmla="*/ 402054 h 3032924"/>
              <a:gd name="connsiteX26-1033" fmla="*/ 1576606 w 3239999"/>
              <a:gd name="connsiteY26-1034" fmla="*/ 430441 h 3032924"/>
              <a:gd name="connsiteX27-1035" fmla="*/ 1576606 w 3239999"/>
              <a:gd name="connsiteY27-1036" fmla="*/ 526981 h 3032924"/>
              <a:gd name="connsiteX28-1037" fmla="*/ 1576606 w 3239999"/>
              <a:gd name="connsiteY28-1038" fmla="*/ 2765302 h 3032924"/>
              <a:gd name="connsiteX29-1039" fmla="*/ 378630 w 3239999"/>
              <a:gd name="connsiteY29-1040" fmla="*/ 2472117 h 3032924"/>
              <a:gd name="connsiteX30-1041" fmla="*/ 384918 w 3239999"/>
              <a:gd name="connsiteY30-1042" fmla="*/ 526981 h 3032924"/>
              <a:gd name="connsiteX31-1043" fmla="*/ 239143 w 3239999"/>
              <a:gd name="connsiteY31-1044" fmla="*/ 526981 h 3032924"/>
              <a:gd name="connsiteX32-1045" fmla="*/ 239143 w 3239999"/>
              <a:gd name="connsiteY32-1046" fmla="*/ 2776423 h 3032924"/>
              <a:gd name="connsiteX33-1047" fmla="*/ 1576606 w 3239999"/>
              <a:gd name="connsiteY33-1048" fmla="*/ 2776423 h 3032924"/>
              <a:gd name="connsiteX34-1049" fmla="*/ 1668046 w 3239999"/>
              <a:gd name="connsiteY34-1050" fmla="*/ 2869642 h 3032924"/>
              <a:gd name="connsiteX0-1051" fmla="*/ 1576606 w 3239999"/>
              <a:gd name="connsiteY0-1052" fmla="*/ 2778202 h 3032924"/>
              <a:gd name="connsiteX1-1053" fmla="*/ 1663394 w 3239999"/>
              <a:gd name="connsiteY1-1054" fmla="*/ 2778202 h 3032924"/>
              <a:gd name="connsiteX2-1055" fmla="*/ 1663394 w 3239999"/>
              <a:gd name="connsiteY2-1056" fmla="*/ 2776423 h 3032924"/>
              <a:gd name="connsiteX3-1057" fmla="*/ 3000856 w 3239999"/>
              <a:gd name="connsiteY3-1058" fmla="*/ 2776423 h 3032924"/>
              <a:gd name="connsiteX4-1059" fmla="*/ 3000856 w 3239999"/>
              <a:gd name="connsiteY4-1060" fmla="*/ 526981 h 3032924"/>
              <a:gd name="connsiteX5-1061" fmla="*/ 2855082 w 3239999"/>
              <a:gd name="connsiteY5-1062" fmla="*/ 526981 h 3032924"/>
              <a:gd name="connsiteX6-1063" fmla="*/ 2861369 w 3239999"/>
              <a:gd name="connsiteY6-1064" fmla="*/ 2472117 h 3032924"/>
              <a:gd name="connsiteX7-1065" fmla="*/ 1663394 w 3239999"/>
              <a:gd name="connsiteY7-1066" fmla="*/ 2765302 h 3032924"/>
              <a:gd name="connsiteX8-1067" fmla="*/ 1663394 w 3239999"/>
              <a:gd name="connsiteY8-1068" fmla="*/ 526981 h 3032924"/>
              <a:gd name="connsiteX9-1069" fmla="*/ 1663394 w 3239999"/>
              <a:gd name="connsiteY9-1070" fmla="*/ 430441 h 3032924"/>
              <a:gd name="connsiteX10-1071" fmla="*/ 1663394 w 3239999"/>
              <a:gd name="connsiteY10-1072" fmla="*/ 402054 h 3032924"/>
              <a:gd name="connsiteX11-1073" fmla="*/ 2406065 w 3239999"/>
              <a:gd name="connsiteY11-1074" fmla="*/ 22 h 3032924"/>
              <a:gd name="connsiteX12-1075" fmla="*/ 2853673 w 3239999"/>
              <a:gd name="connsiteY12-1076" fmla="*/ 91100 h 3032924"/>
              <a:gd name="connsiteX13-1077" fmla="*/ 2854770 w 3239999"/>
              <a:gd name="connsiteY13-1078" fmla="*/ 430441 h 3032924"/>
              <a:gd name="connsiteX14-1079" fmla="*/ 3120669 w 3239999"/>
              <a:gd name="connsiteY14-1080" fmla="*/ 428517 h 3032924"/>
              <a:gd name="connsiteX15-1081" fmla="*/ 3120669 w 3239999"/>
              <a:gd name="connsiteY15-1082" fmla="*/ 738345 h 3032924"/>
              <a:gd name="connsiteX16-1083" fmla="*/ 3239999 w 3239999"/>
              <a:gd name="connsiteY16-1084" fmla="*/ 738345 h 3032924"/>
              <a:gd name="connsiteX17-1085" fmla="*/ 3239999 w 3239999"/>
              <a:gd name="connsiteY17-1086" fmla="*/ 3032924 h 3032924"/>
              <a:gd name="connsiteX18-1087" fmla="*/ 0 w 3239999"/>
              <a:gd name="connsiteY18-1088" fmla="*/ 3032924 h 3032924"/>
              <a:gd name="connsiteX19-1089" fmla="*/ 0 w 3239999"/>
              <a:gd name="connsiteY19-1090" fmla="*/ 738345 h 3032924"/>
              <a:gd name="connsiteX20-1091" fmla="*/ 102477 w 3239999"/>
              <a:gd name="connsiteY20-1092" fmla="*/ 738345 h 3032924"/>
              <a:gd name="connsiteX21-1093" fmla="*/ 102477 w 3239999"/>
              <a:gd name="connsiteY21-1094" fmla="*/ 428517 h 3032924"/>
              <a:gd name="connsiteX22-1095" fmla="*/ 385229 w 3239999"/>
              <a:gd name="connsiteY22-1096" fmla="*/ 430441 h 3032924"/>
              <a:gd name="connsiteX23-1097" fmla="*/ 386326 w 3239999"/>
              <a:gd name="connsiteY23-1098" fmla="*/ 91100 h 3032924"/>
              <a:gd name="connsiteX24-1099" fmla="*/ 833935 w 3239999"/>
              <a:gd name="connsiteY24-1100" fmla="*/ 22 h 3032924"/>
              <a:gd name="connsiteX25-1101" fmla="*/ 1576606 w 3239999"/>
              <a:gd name="connsiteY25-1102" fmla="*/ 402054 h 3032924"/>
              <a:gd name="connsiteX26-1103" fmla="*/ 1576606 w 3239999"/>
              <a:gd name="connsiteY26-1104" fmla="*/ 430441 h 3032924"/>
              <a:gd name="connsiteX27-1105" fmla="*/ 1576606 w 3239999"/>
              <a:gd name="connsiteY27-1106" fmla="*/ 526981 h 3032924"/>
              <a:gd name="connsiteX28-1107" fmla="*/ 1576606 w 3239999"/>
              <a:gd name="connsiteY28-1108" fmla="*/ 2765302 h 3032924"/>
              <a:gd name="connsiteX29-1109" fmla="*/ 378630 w 3239999"/>
              <a:gd name="connsiteY29-1110" fmla="*/ 2472117 h 3032924"/>
              <a:gd name="connsiteX30-1111" fmla="*/ 384918 w 3239999"/>
              <a:gd name="connsiteY30-1112" fmla="*/ 526981 h 3032924"/>
              <a:gd name="connsiteX31-1113" fmla="*/ 239143 w 3239999"/>
              <a:gd name="connsiteY31-1114" fmla="*/ 526981 h 3032924"/>
              <a:gd name="connsiteX32-1115" fmla="*/ 239143 w 3239999"/>
              <a:gd name="connsiteY32-1116" fmla="*/ 2776423 h 3032924"/>
              <a:gd name="connsiteX33-1117" fmla="*/ 1576606 w 3239999"/>
              <a:gd name="connsiteY33-1118" fmla="*/ 2776423 h 3032924"/>
              <a:gd name="connsiteX0-1119" fmla="*/ 1576606 w 3239999"/>
              <a:gd name="connsiteY0-1120" fmla="*/ 2778202 h 3032924"/>
              <a:gd name="connsiteX1-1121" fmla="*/ 1663394 w 3239999"/>
              <a:gd name="connsiteY1-1122" fmla="*/ 2778202 h 3032924"/>
              <a:gd name="connsiteX2-1123" fmla="*/ 1663394 w 3239999"/>
              <a:gd name="connsiteY2-1124" fmla="*/ 2776423 h 3032924"/>
              <a:gd name="connsiteX3-1125" fmla="*/ 3000856 w 3239999"/>
              <a:gd name="connsiteY3-1126" fmla="*/ 2776423 h 3032924"/>
              <a:gd name="connsiteX4-1127" fmla="*/ 3000856 w 3239999"/>
              <a:gd name="connsiteY4-1128" fmla="*/ 526981 h 3032924"/>
              <a:gd name="connsiteX5-1129" fmla="*/ 2855082 w 3239999"/>
              <a:gd name="connsiteY5-1130" fmla="*/ 526981 h 3032924"/>
              <a:gd name="connsiteX6-1131" fmla="*/ 2861369 w 3239999"/>
              <a:gd name="connsiteY6-1132" fmla="*/ 2472117 h 3032924"/>
              <a:gd name="connsiteX7-1133" fmla="*/ 1663394 w 3239999"/>
              <a:gd name="connsiteY7-1134" fmla="*/ 2765302 h 3032924"/>
              <a:gd name="connsiteX8-1135" fmla="*/ 1663394 w 3239999"/>
              <a:gd name="connsiteY8-1136" fmla="*/ 526981 h 3032924"/>
              <a:gd name="connsiteX9-1137" fmla="*/ 1663394 w 3239999"/>
              <a:gd name="connsiteY9-1138" fmla="*/ 430441 h 3032924"/>
              <a:gd name="connsiteX10-1139" fmla="*/ 1663394 w 3239999"/>
              <a:gd name="connsiteY10-1140" fmla="*/ 402054 h 3032924"/>
              <a:gd name="connsiteX11-1141" fmla="*/ 2406065 w 3239999"/>
              <a:gd name="connsiteY11-1142" fmla="*/ 22 h 3032924"/>
              <a:gd name="connsiteX12-1143" fmla="*/ 2853673 w 3239999"/>
              <a:gd name="connsiteY12-1144" fmla="*/ 91100 h 3032924"/>
              <a:gd name="connsiteX13-1145" fmla="*/ 2854770 w 3239999"/>
              <a:gd name="connsiteY13-1146" fmla="*/ 430441 h 3032924"/>
              <a:gd name="connsiteX14-1147" fmla="*/ 3120669 w 3239999"/>
              <a:gd name="connsiteY14-1148" fmla="*/ 428517 h 3032924"/>
              <a:gd name="connsiteX15-1149" fmla="*/ 3120669 w 3239999"/>
              <a:gd name="connsiteY15-1150" fmla="*/ 738345 h 3032924"/>
              <a:gd name="connsiteX16-1151" fmla="*/ 3239999 w 3239999"/>
              <a:gd name="connsiteY16-1152" fmla="*/ 738345 h 3032924"/>
              <a:gd name="connsiteX17-1153" fmla="*/ 3239999 w 3239999"/>
              <a:gd name="connsiteY17-1154" fmla="*/ 3032924 h 3032924"/>
              <a:gd name="connsiteX18-1155" fmla="*/ 0 w 3239999"/>
              <a:gd name="connsiteY18-1156" fmla="*/ 3032924 h 3032924"/>
              <a:gd name="connsiteX19-1157" fmla="*/ 0 w 3239999"/>
              <a:gd name="connsiteY19-1158" fmla="*/ 738345 h 3032924"/>
              <a:gd name="connsiteX20-1159" fmla="*/ 102477 w 3239999"/>
              <a:gd name="connsiteY20-1160" fmla="*/ 738345 h 3032924"/>
              <a:gd name="connsiteX21-1161" fmla="*/ 102477 w 3239999"/>
              <a:gd name="connsiteY21-1162" fmla="*/ 428517 h 3032924"/>
              <a:gd name="connsiteX22-1163" fmla="*/ 385229 w 3239999"/>
              <a:gd name="connsiteY22-1164" fmla="*/ 430441 h 3032924"/>
              <a:gd name="connsiteX23-1165" fmla="*/ 386326 w 3239999"/>
              <a:gd name="connsiteY23-1166" fmla="*/ 91100 h 3032924"/>
              <a:gd name="connsiteX24-1167" fmla="*/ 833935 w 3239999"/>
              <a:gd name="connsiteY24-1168" fmla="*/ 22 h 3032924"/>
              <a:gd name="connsiteX25-1169" fmla="*/ 1576606 w 3239999"/>
              <a:gd name="connsiteY25-1170" fmla="*/ 402054 h 3032924"/>
              <a:gd name="connsiteX26-1171" fmla="*/ 1576606 w 3239999"/>
              <a:gd name="connsiteY26-1172" fmla="*/ 430441 h 3032924"/>
              <a:gd name="connsiteX27-1173" fmla="*/ 1576606 w 3239999"/>
              <a:gd name="connsiteY27-1174" fmla="*/ 526981 h 3032924"/>
              <a:gd name="connsiteX28-1175" fmla="*/ 1576606 w 3239999"/>
              <a:gd name="connsiteY28-1176" fmla="*/ 2765302 h 3032924"/>
              <a:gd name="connsiteX29-1177" fmla="*/ 378630 w 3239999"/>
              <a:gd name="connsiteY29-1178" fmla="*/ 2472117 h 3032924"/>
              <a:gd name="connsiteX30-1179" fmla="*/ 384918 w 3239999"/>
              <a:gd name="connsiteY30-1180" fmla="*/ 526981 h 3032924"/>
              <a:gd name="connsiteX31-1181" fmla="*/ 239143 w 3239999"/>
              <a:gd name="connsiteY31-1182" fmla="*/ 526981 h 3032924"/>
              <a:gd name="connsiteX32-1183" fmla="*/ 239143 w 3239999"/>
              <a:gd name="connsiteY32-1184" fmla="*/ 2776423 h 3032924"/>
              <a:gd name="connsiteX33-1185" fmla="*/ 1576606 w 3239999"/>
              <a:gd name="connsiteY33-1186" fmla="*/ 2776423 h 3032924"/>
              <a:gd name="connsiteX0-1187" fmla="*/ 1576606 w 3239999"/>
              <a:gd name="connsiteY0-1188" fmla="*/ 2778202 h 3032924"/>
              <a:gd name="connsiteX1-1189" fmla="*/ 1663394 w 3239999"/>
              <a:gd name="connsiteY1-1190" fmla="*/ 2778202 h 3032924"/>
              <a:gd name="connsiteX2-1191" fmla="*/ 1663394 w 3239999"/>
              <a:gd name="connsiteY2-1192" fmla="*/ 2776423 h 3032924"/>
              <a:gd name="connsiteX3-1193" fmla="*/ 3000856 w 3239999"/>
              <a:gd name="connsiteY3-1194" fmla="*/ 2776423 h 3032924"/>
              <a:gd name="connsiteX4-1195" fmla="*/ 3000856 w 3239999"/>
              <a:gd name="connsiteY4-1196" fmla="*/ 526981 h 3032924"/>
              <a:gd name="connsiteX5-1197" fmla="*/ 2855082 w 3239999"/>
              <a:gd name="connsiteY5-1198" fmla="*/ 526981 h 3032924"/>
              <a:gd name="connsiteX6-1199" fmla="*/ 2861369 w 3239999"/>
              <a:gd name="connsiteY6-1200" fmla="*/ 2472117 h 3032924"/>
              <a:gd name="connsiteX7-1201" fmla="*/ 1663394 w 3239999"/>
              <a:gd name="connsiteY7-1202" fmla="*/ 2765302 h 3032924"/>
              <a:gd name="connsiteX8-1203" fmla="*/ 1663394 w 3239999"/>
              <a:gd name="connsiteY8-1204" fmla="*/ 526981 h 3032924"/>
              <a:gd name="connsiteX9-1205" fmla="*/ 1663394 w 3239999"/>
              <a:gd name="connsiteY9-1206" fmla="*/ 430441 h 3032924"/>
              <a:gd name="connsiteX10-1207" fmla="*/ 1663394 w 3239999"/>
              <a:gd name="connsiteY10-1208" fmla="*/ 402054 h 3032924"/>
              <a:gd name="connsiteX11-1209" fmla="*/ 2406065 w 3239999"/>
              <a:gd name="connsiteY11-1210" fmla="*/ 22 h 3032924"/>
              <a:gd name="connsiteX12-1211" fmla="*/ 2853673 w 3239999"/>
              <a:gd name="connsiteY12-1212" fmla="*/ 91100 h 3032924"/>
              <a:gd name="connsiteX13-1213" fmla="*/ 2854770 w 3239999"/>
              <a:gd name="connsiteY13-1214" fmla="*/ 430441 h 3032924"/>
              <a:gd name="connsiteX14-1215" fmla="*/ 3120669 w 3239999"/>
              <a:gd name="connsiteY14-1216" fmla="*/ 428517 h 3032924"/>
              <a:gd name="connsiteX15-1217" fmla="*/ 3120669 w 3239999"/>
              <a:gd name="connsiteY15-1218" fmla="*/ 738345 h 3032924"/>
              <a:gd name="connsiteX16-1219" fmla="*/ 3239999 w 3239999"/>
              <a:gd name="connsiteY16-1220" fmla="*/ 738345 h 3032924"/>
              <a:gd name="connsiteX17-1221" fmla="*/ 3239999 w 3239999"/>
              <a:gd name="connsiteY17-1222" fmla="*/ 3032924 h 3032924"/>
              <a:gd name="connsiteX18-1223" fmla="*/ 0 w 3239999"/>
              <a:gd name="connsiteY18-1224" fmla="*/ 3032924 h 3032924"/>
              <a:gd name="connsiteX19-1225" fmla="*/ 0 w 3239999"/>
              <a:gd name="connsiteY19-1226" fmla="*/ 738345 h 3032924"/>
              <a:gd name="connsiteX20-1227" fmla="*/ 102477 w 3239999"/>
              <a:gd name="connsiteY20-1228" fmla="*/ 738345 h 3032924"/>
              <a:gd name="connsiteX21-1229" fmla="*/ 102477 w 3239999"/>
              <a:gd name="connsiteY21-1230" fmla="*/ 428517 h 3032924"/>
              <a:gd name="connsiteX22-1231" fmla="*/ 385229 w 3239999"/>
              <a:gd name="connsiteY22-1232" fmla="*/ 430441 h 3032924"/>
              <a:gd name="connsiteX23-1233" fmla="*/ 386326 w 3239999"/>
              <a:gd name="connsiteY23-1234" fmla="*/ 91100 h 3032924"/>
              <a:gd name="connsiteX24-1235" fmla="*/ 833935 w 3239999"/>
              <a:gd name="connsiteY24-1236" fmla="*/ 22 h 3032924"/>
              <a:gd name="connsiteX25-1237" fmla="*/ 1576606 w 3239999"/>
              <a:gd name="connsiteY25-1238" fmla="*/ 402054 h 3032924"/>
              <a:gd name="connsiteX26-1239" fmla="*/ 1576606 w 3239999"/>
              <a:gd name="connsiteY26-1240" fmla="*/ 430441 h 3032924"/>
              <a:gd name="connsiteX27-1241" fmla="*/ 1576606 w 3239999"/>
              <a:gd name="connsiteY27-1242" fmla="*/ 526981 h 3032924"/>
              <a:gd name="connsiteX28-1243" fmla="*/ 1576606 w 3239999"/>
              <a:gd name="connsiteY28-1244" fmla="*/ 2765302 h 3032924"/>
              <a:gd name="connsiteX29-1245" fmla="*/ 378630 w 3239999"/>
              <a:gd name="connsiteY29-1246" fmla="*/ 2472117 h 3032924"/>
              <a:gd name="connsiteX30-1247" fmla="*/ 384918 w 3239999"/>
              <a:gd name="connsiteY30-1248" fmla="*/ 526981 h 3032924"/>
              <a:gd name="connsiteX31-1249" fmla="*/ 239143 w 3239999"/>
              <a:gd name="connsiteY31-1250" fmla="*/ 526981 h 3032924"/>
              <a:gd name="connsiteX32-1251" fmla="*/ 239143 w 3239999"/>
              <a:gd name="connsiteY32-1252" fmla="*/ 2776423 h 3032924"/>
              <a:gd name="connsiteX33-1253" fmla="*/ 1576606 w 3239999"/>
              <a:gd name="connsiteY33-1254" fmla="*/ 2776423 h 3032924"/>
              <a:gd name="connsiteX0-1255" fmla="*/ 1576606 w 3239999"/>
              <a:gd name="connsiteY0-1256" fmla="*/ 2778202 h 3032924"/>
              <a:gd name="connsiteX1-1257" fmla="*/ 1663394 w 3239999"/>
              <a:gd name="connsiteY1-1258" fmla="*/ 2778202 h 3032924"/>
              <a:gd name="connsiteX2-1259" fmla="*/ 1663394 w 3239999"/>
              <a:gd name="connsiteY2-1260" fmla="*/ 2776423 h 3032924"/>
              <a:gd name="connsiteX3-1261" fmla="*/ 3000856 w 3239999"/>
              <a:gd name="connsiteY3-1262" fmla="*/ 2776423 h 3032924"/>
              <a:gd name="connsiteX4-1263" fmla="*/ 3000856 w 3239999"/>
              <a:gd name="connsiteY4-1264" fmla="*/ 526981 h 3032924"/>
              <a:gd name="connsiteX5-1265" fmla="*/ 2855082 w 3239999"/>
              <a:gd name="connsiteY5-1266" fmla="*/ 526981 h 3032924"/>
              <a:gd name="connsiteX6-1267" fmla="*/ 2861369 w 3239999"/>
              <a:gd name="connsiteY6-1268" fmla="*/ 2472117 h 3032924"/>
              <a:gd name="connsiteX7-1269" fmla="*/ 1663394 w 3239999"/>
              <a:gd name="connsiteY7-1270" fmla="*/ 2765302 h 3032924"/>
              <a:gd name="connsiteX8-1271" fmla="*/ 1663394 w 3239999"/>
              <a:gd name="connsiteY8-1272" fmla="*/ 526981 h 3032924"/>
              <a:gd name="connsiteX9-1273" fmla="*/ 1663394 w 3239999"/>
              <a:gd name="connsiteY9-1274" fmla="*/ 430441 h 3032924"/>
              <a:gd name="connsiteX10-1275" fmla="*/ 1663394 w 3239999"/>
              <a:gd name="connsiteY10-1276" fmla="*/ 402054 h 3032924"/>
              <a:gd name="connsiteX11-1277" fmla="*/ 2406065 w 3239999"/>
              <a:gd name="connsiteY11-1278" fmla="*/ 22 h 3032924"/>
              <a:gd name="connsiteX12-1279" fmla="*/ 2853673 w 3239999"/>
              <a:gd name="connsiteY12-1280" fmla="*/ 91100 h 3032924"/>
              <a:gd name="connsiteX13-1281" fmla="*/ 2854770 w 3239999"/>
              <a:gd name="connsiteY13-1282" fmla="*/ 430441 h 3032924"/>
              <a:gd name="connsiteX14-1283" fmla="*/ 3120669 w 3239999"/>
              <a:gd name="connsiteY14-1284" fmla="*/ 428517 h 3032924"/>
              <a:gd name="connsiteX15-1285" fmla="*/ 3120669 w 3239999"/>
              <a:gd name="connsiteY15-1286" fmla="*/ 738345 h 3032924"/>
              <a:gd name="connsiteX16-1287" fmla="*/ 3239999 w 3239999"/>
              <a:gd name="connsiteY16-1288" fmla="*/ 738345 h 3032924"/>
              <a:gd name="connsiteX17-1289" fmla="*/ 3239999 w 3239999"/>
              <a:gd name="connsiteY17-1290" fmla="*/ 3032924 h 3032924"/>
              <a:gd name="connsiteX18-1291" fmla="*/ 0 w 3239999"/>
              <a:gd name="connsiteY18-1292" fmla="*/ 3032924 h 3032924"/>
              <a:gd name="connsiteX19-1293" fmla="*/ 0 w 3239999"/>
              <a:gd name="connsiteY19-1294" fmla="*/ 738345 h 3032924"/>
              <a:gd name="connsiteX20-1295" fmla="*/ 102477 w 3239999"/>
              <a:gd name="connsiteY20-1296" fmla="*/ 738345 h 3032924"/>
              <a:gd name="connsiteX21-1297" fmla="*/ 102477 w 3239999"/>
              <a:gd name="connsiteY21-1298" fmla="*/ 428517 h 3032924"/>
              <a:gd name="connsiteX22-1299" fmla="*/ 385229 w 3239999"/>
              <a:gd name="connsiteY22-1300" fmla="*/ 430441 h 3032924"/>
              <a:gd name="connsiteX23-1301" fmla="*/ 386326 w 3239999"/>
              <a:gd name="connsiteY23-1302" fmla="*/ 91100 h 3032924"/>
              <a:gd name="connsiteX24-1303" fmla="*/ 833935 w 3239999"/>
              <a:gd name="connsiteY24-1304" fmla="*/ 22 h 3032924"/>
              <a:gd name="connsiteX25-1305" fmla="*/ 1576606 w 3239999"/>
              <a:gd name="connsiteY25-1306" fmla="*/ 402054 h 3032924"/>
              <a:gd name="connsiteX26-1307" fmla="*/ 1576606 w 3239999"/>
              <a:gd name="connsiteY26-1308" fmla="*/ 430441 h 3032924"/>
              <a:gd name="connsiteX27-1309" fmla="*/ 1576606 w 3239999"/>
              <a:gd name="connsiteY27-1310" fmla="*/ 526981 h 3032924"/>
              <a:gd name="connsiteX28-1311" fmla="*/ 1576606 w 3239999"/>
              <a:gd name="connsiteY28-1312" fmla="*/ 2765302 h 3032924"/>
              <a:gd name="connsiteX29-1313" fmla="*/ 378630 w 3239999"/>
              <a:gd name="connsiteY29-1314" fmla="*/ 2472117 h 3032924"/>
              <a:gd name="connsiteX30-1315" fmla="*/ 384918 w 3239999"/>
              <a:gd name="connsiteY30-1316" fmla="*/ 526981 h 3032924"/>
              <a:gd name="connsiteX31-1317" fmla="*/ 239143 w 3239999"/>
              <a:gd name="connsiteY31-1318" fmla="*/ 526981 h 3032924"/>
              <a:gd name="connsiteX32-1319" fmla="*/ 239143 w 3239999"/>
              <a:gd name="connsiteY32-1320" fmla="*/ 2776423 h 3032924"/>
              <a:gd name="connsiteX33-1321" fmla="*/ 1576606 w 3239999"/>
              <a:gd name="connsiteY33-1322" fmla="*/ 2776423 h 3032924"/>
              <a:gd name="connsiteX0-1323" fmla="*/ 1576606 w 3239999"/>
              <a:gd name="connsiteY0-1324" fmla="*/ 2778202 h 3032924"/>
              <a:gd name="connsiteX1-1325" fmla="*/ 1663394 w 3239999"/>
              <a:gd name="connsiteY1-1326" fmla="*/ 2778202 h 3032924"/>
              <a:gd name="connsiteX2-1327" fmla="*/ 1663394 w 3239999"/>
              <a:gd name="connsiteY2-1328" fmla="*/ 2776423 h 3032924"/>
              <a:gd name="connsiteX3-1329" fmla="*/ 3000856 w 3239999"/>
              <a:gd name="connsiteY3-1330" fmla="*/ 2776423 h 3032924"/>
              <a:gd name="connsiteX4-1331" fmla="*/ 3000856 w 3239999"/>
              <a:gd name="connsiteY4-1332" fmla="*/ 526981 h 3032924"/>
              <a:gd name="connsiteX5-1333" fmla="*/ 2855082 w 3239999"/>
              <a:gd name="connsiteY5-1334" fmla="*/ 526981 h 3032924"/>
              <a:gd name="connsiteX6-1335" fmla="*/ 2861369 w 3239999"/>
              <a:gd name="connsiteY6-1336" fmla="*/ 2472117 h 3032924"/>
              <a:gd name="connsiteX7-1337" fmla="*/ 1663394 w 3239999"/>
              <a:gd name="connsiteY7-1338" fmla="*/ 2765302 h 3032924"/>
              <a:gd name="connsiteX8-1339" fmla="*/ 1663394 w 3239999"/>
              <a:gd name="connsiteY8-1340" fmla="*/ 526981 h 3032924"/>
              <a:gd name="connsiteX9-1341" fmla="*/ 1663394 w 3239999"/>
              <a:gd name="connsiteY9-1342" fmla="*/ 430441 h 3032924"/>
              <a:gd name="connsiteX10-1343" fmla="*/ 1663394 w 3239999"/>
              <a:gd name="connsiteY10-1344" fmla="*/ 402054 h 3032924"/>
              <a:gd name="connsiteX11-1345" fmla="*/ 2406065 w 3239999"/>
              <a:gd name="connsiteY11-1346" fmla="*/ 22 h 3032924"/>
              <a:gd name="connsiteX12-1347" fmla="*/ 2853673 w 3239999"/>
              <a:gd name="connsiteY12-1348" fmla="*/ 91100 h 3032924"/>
              <a:gd name="connsiteX13-1349" fmla="*/ 2854770 w 3239999"/>
              <a:gd name="connsiteY13-1350" fmla="*/ 430441 h 3032924"/>
              <a:gd name="connsiteX14-1351" fmla="*/ 3120669 w 3239999"/>
              <a:gd name="connsiteY14-1352" fmla="*/ 428517 h 3032924"/>
              <a:gd name="connsiteX15-1353" fmla="*/ 3120669 w 3239999"/>
              <a:gd name="connsiteY15-1354" fmla="*/ 738345 h 3032924"/>
              <a:gd name="connsiteX16-1355" fmla="*/ 3239999 w 3239999"/>
              <a:gd name="connsiteY16-1356" fmla="*/ 738345 h 3032924"/>
              <a:gd name="connsiteX17-1357" fmla="*/ 3239999 w 3239999"/>
              <a:gd name="connsiteY17-1358" fmla="*/ 3032924 h 3032924"/>
              <a:gd name="connsiteX18-1359" fmla="*/ 0 w 3239999"/>
              <a:gd name="connsiteY18-1360" fmla="*/ 3032924 h 3032924"/>
              <a:gd name="connsiteX19-1361" fmla="*/ 0 w 3239999"/>
              <a:gd name="connsiteY19-1362" fmla="*/ 738345 h 3032924"/>
              <a:gd name="connsiteX20-1363" fmla="*/ 102477 w 3239999"/>
              <a:gd name="connsiteY20-1364" fmla="*/ 738345 h 3032924"/>
              <a:gd name="connsiteX21-1365" fmla="*/ 102477 w 3239999"/>
              <a:gd name="connsiteY21-1366" fmla="*/ 428517 h 3032924"/>
              <a:gd name="connsiteX22-1367" fmla="*/ 385229 w 3239999"/>
              <a:gd name="connsiteY22-1368" fmla="*/ 430441 h 3032924"/>
              <a:gd name="connsiteX23-1369" fmla="*/ 386326 w 3239999"/>
              <a:gd name="connsiteY23-1370" fmla="*/ 91100 h 3032924"/>
              <a:gd name="connsiteX24-1371" fmla="*/ 833935 w 3239999"/>
              <a:gd name="connsiteY24-1372" fmla="*/ 22 h 3032924"/>
              <a:gd name="connsiteX25-1373" fmla="*/ 1576606 w 3239999"/>
              <a:gd name="connsiteY25-1374" fmla="*/ 402054 h 3032924"/>
              <a:gd name="connsiteX26-1375" fmla="*/ 1576606 w 3239999"/>
              <a:gd name="connsiteY26-1376" fmla="*/ 430441 h 3032924"/>
              <a:gd name="connsiteX27-1377" fmla="*/ 1576606 w 3239999"/>
              <a:gd name="connsiteY27-1378" fmla="*/ 526981 h 3032924"/>
              <a:gd name="connsiteX28-1379" fmla="*/ 1576606 w 3239999"/>
              <a:gd name="connsiteY28-1380" fmla="*/ 2765302 h 3032924"/>
              <a:gd name="connsiteX29-1381" fmla="*/ 378630 w 3239999"/>
              <a:gd name="connsiteY29-1382" fmla="*/ 2472117 h 3032924"/>
              <a:gd name="connsiteX30-1383" fmla="*/ 384918 w 3239999"/>
              <a:gd name="connsiteY30-1384" fmla="*/ 526981 h 3032924"/>
              <a:gd name="connsiteX31-1385" fmla="*/ 239143 w 3239999"/>
              <a:gd name="connsiteY31-1386" fmla="*/ 526981 h 3032924"/>
              <a:gd name="connsiteX32-1387" fmla="*/ 229618 w 3239999"/>
              <a:gd name="connsiteY32-1388" fmla="*/ 2690698 h 3032924"/>
              <a:gd name="connsiteX33-1389" fmla="*/ 1576606 w 3239999"/>
              <a:gd name="connsiteY33-1390" fmla="*/ 2776423 h 3032924"/>
              <a:gd name="connsiteX0-1391" fmla="*/ 1576606 w 3239999"/>
              <a:gd name="connsiteY0-1392" fmla="*/ 2778202 h 3032924"/>
              <a:gd name="connsiteX1-1393" fmla="*/ 1663394 w 3239999"/>
              <a:gd name="connsiteY1-1394" fmla="*/ 2778202 h 3032924"/>
              <a:gd name="connsiteX2-1395" fmla="*/ 1663394 w 3239999"/>
              <a:gd name="connsiteY2-1396" fmla="*/ 2776423 h 3032924"/>
              <a:gd name="connsiteX3-1397" fmla="*/ 2991331 w 3239999"/>
              <a:gd name="connsiteY3-1398" fmla="*/ 2709748 h 3032924"/>
              <a:gd name="connsiteX4-1399" fmla="*/ 3000856 w 3239999"/>
              <a:gd name="connsiteY4-1400" fmla="*/ 526981 h 3032924"/>
              <a:gd name="connsiteX5-1401" fmla="*/ 2855082 w 3239999"/>
              <a:gd name="connsiteY5-1402" fmla="*/ 526981 h 3032924"/>
              <a:gd name="connsiteX6-1403" fmla="*/ 2861369 w 3239999"/>
              <a:gd name="connsiteY6-1404" fmla="*/ 2472117 h 3032924"/>
              <a:gd name="connsiteX7-1405" fmla="*/ 1663394 w 3239999"/>
              <a:gd name="connsiteY7-1406" fmla="*/ 2765302 h 3032924"/>
              <a:gd name="connsiteX8-1407" fmla="*/ 1663394 w 3239999"/>
              <a:gd name="connsiteY8-1408" fmla="*/ 526981 h 3032924"/>
              <a:gd name="connsiteX9-1409" fmla="*/ 1663394 w 3239999"/>
              <a:gd name="connsiteY9-1410" fmla="*/ 430441 h 3032924"/>
              <a:gd name="connsiteX10-1411" fmla="*/ 1663394 w 3239999"/>
              <a:gd name="connsiteY10-1412" fmla="*/ 402054 h 3032924"/>
              <a:gd name="connsiteX11-1413" fmla="*/ 2406065 w 3239999"/>
              <a:gd name="connsiteY11-1414" fmla="*/ 22 h 3032924"/>
              <a:gd name="connsiteX12-1415" fmla="*/ 2853673 w 3239999"/>
              <a:gd name="connsiteY12-1416" fmla="*/ 91100 h 3032924"/>
              <a:gd name="connsiteX13-1417" fmla="*/ 2854770 w 3239999"/>
              <a:gd name="connsiteY13-1418" fmla="*/ 430441 h 3032924"/>
              <a:gd name="connsiteX14-1419" fmla="*/ 3120669 w 3239999"/>
              <a:gd name="connsiteY14-1420" fmla="*/ 428517 h 3032924"/>
              <a:gd name="connsiteX15-1421" fmla="*/ 3120669 w 3239999"/>
              <a:gd name="connsiteY15-1422" fmla="*/ 738345 h 3032924"/>
              <a:gd name="connsiteX16-1423" fmla="*/ 3239999 w 3239999"/>
              <a:gd name="connsiteY16-1424" fmla="*/ 738345 h 3032924"/>
              <a:gd name="connsiteX17-1425" fmla="*/ 3239999 w 3239999"/>
              <a:gd name="connsiteY17-1426" fmla="*/ 3032924 h 3032924"/>
              <a:gd name="connsiteX18-1427" fmla="*/ 0 w 3239999"/>
              <a:gd name="connsiteY18-1428" fmla="*/ 3032924 h 3032924"/>
              <a:gd name="connsiteX19-1429" fmla="*/ 0 w 3239999"/>
              <a:gd name="connsiteY19-1430" fmla="*/ 738345 h 3032924"/>
              <a:gd name="connsiteX20-1431" fmla="*/ 102477 w 3239999"/>
              <a:gd name="connsiteY20-1432" fmla="*/ 738345 h 3032924"/>
              <a:gd name="connsiteX21-1433" fmla="*/ 102477 w 3239999"/>
              <a:gd name="connsiteY21-1434" fmla="*/ 428517 h 3032924"/>
              <a:gd name="connsiteX22-1435" fmla="*/ 385229 w 3239999"/>
              <a:gd name="connsiteY22-1436" fmla="*/ 430441 h 3032924"/>
              <a:gd name="connsiteX23-1437" fmla="*/ 386326 w 3239999"/>
              <a:gd name="connsiteY23-1438" fmla="*/ 91100 h 3032924"/>
              <a:gd name="connsiteX24-1439" fmla="*/ 833935 w 3239999"/>
              <a:gd name="connsiteY24-1440" fmla="*/ 22 h 3032924"/>
              <a:gd name="connsiteX25-1441" fmla="*/ 1576606 w 3239999"/>
              <a:gd name="connsiteY25-1442" fmla="*/ 402054 h 3032924"/>
              <a:gd name="connsiteX26-1443" fmla="*/ 1576606 w 3239999"/>
              <a:gd name="connsiteY26-1444" fmla="*/ 430441 h 3032924"/>
              <a:gd name="connsiteX27-1445" fmla="*/ 1576606 w 3239999"/>
              <a:gd name="connsiteY27-1446" fmla="*/ 526981 h 3032924"/>
              <a:gd name="connsiteX28-1447" fmla="*/ 1576606 w 3239999"/>
              <a:gd name="connsiteY28-1448" fmla="*/ 2765302 h 3032924"/>
              <a:gd name="connsiteX29-1449" fmla="*/ 378630 w 3239999"/>
              <a:gd name="connsiteY29-1450" fmla="*/ 2472117 h 3032924"/>
              <a:gd name="connsiteX30-1451" fmla="*/ 384918 w 3239999"/>
              <a:gd name="connsiteY30-1452" fmla="*/ 526981 h 3032924"/>
              <a:gd name="connsiteX31-1453" fmla="*/ 239143 w 3239999"/>
              <a:gd name="connsiteY31-1454" fmla="*/ 526981 h 3032924"/>
              <a:gd name="connsiteX32-1455" fmla="*/ 229618 w 3239999"/>
              <a:gd name="connsiteY32-1456" fmla="*/ 2690698 h 3032924"/>
              <a:gd name="connsiteX33-1457" fmla="*/ 1576606 w 3239999"/>
              <a:gd name="connsiteY33-1458" fmla="*/ 2776423 h 30329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16"/>
          <p:cNvSpPr/>
          <p:nvPr/>
        </p:nvSpPr>
        <p:spPr>
          <a:xfrm rot="2700000">
            <a:off x="5071628" y="4307205"/>
            <a:ext cx="280693" cy="503229"/>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Oval 21"/>
          <p:cNvSpPr>
            <a:spLocks noChangeAspect="1"/>
          </p:cNvSpPr>
          <p:nvPr/>
        </p:nvSpPr>
        <p:spPr>
          <a:xfrm>
            <a:off x="6824679" y="2513155"/>
            <a:ext cx="449510" cy="453263"/>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25" name="Rounded Rectangle 27"/>
          <p:cNvSpPr/>
          <p:nvPr/>
        </p:nvSpPr>
        <p:spPr>
          <a:xfrm>
            <a:off x="6495609" y="4205332"/>
            <a:ext cx="338945" cy="260356"/>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27" name="TextBox 25"/>
          <p:cNvSpPr txBox="1"/>
          <p:nvPr/>
        </p:nvSpPr>
        <p:spPr>
          <a:xfrm>
            <a:off x="433705" y="1741805"/>
            <a:ext cx="4937125" cy="883285"/>
          </a:xfrm>
          <a:prstGeom prst="rect">
            <a:avLst/>
          </a:prstGeom>
          <a:noFill/>
        </p:spPr>
        <p:txBody>
          <a:bodyPr wrap="square" rtlCol="0">
            <a:noAutofit/>
          </a:bodyPr>
          <a:lstStyle/>
          <a:p>
            <a:pPr algn="r"/>
            <a:r>
              <a:rPr lang="zh-CN" altLang="en-US" kern="100" dirty="0">
                <a:latin typeface="Times New Roman" panose="02020603050405020304" pitchFamily="18" charset="0"/>
                <a:ea typeface="宋体" panose="02010600030101010101" pitchFamily="2" charset="-122"/>
                <a:cs typeface="Times New Roman" panose="02020603050405020304" pitchFamily="18" charset="0"/>
              </a:rPr>
              <a:t>目前主流的道路交通优化研究方法大致分三种：机器学习和强化学习类、智能交通与仿真类、系统可靠性与稳健性类这几种方法各有优劣</a:t>
            </a:r>
            <a:endParaRPr lang="zh-CN" altLang="en-US" kern="100" dirty="0">
              <a:latin typeface="Times New Roman" panose="02020603050405020304" pitchFamily="18" charset="0"/>
              <a:ea typeface="宋体" panose="02010600030101010101" pitchFamily="2" charset="-122"/>
              <a:cs typeface="Times New Roman" panose="02020603050405020304" pitchFamily="18" charset="0"/>
            </a:endParaRPr>
          </a:p>
        </p:txBody>
      </p:sp>
      <p:graphicFrame>
        <p:nvGraphicFramePr>
          <p:cNvPr id="2" name="图示 1"/>
          <p:cNvGraphicFramePr/>
          <p:nvPr/>
        </p:nvGraphicFramePr>
        <p:xfrm>
          <a:off x="434596" y="2818213"/>
          <a:ext cx="4936533" cy="3034956"/>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graphicFrame>
        <p:nvGraphicFramePr>
          <p:cNvPr id="3" name="表格 2"/>
          <p:cNvGraphicFramePr>
            <a:graphicFrameLocks noGrp="1"/>
          </p:cNvGraphicFramePr>
          <p:nvPr>
            <p:custDataLst>
              <p:tags r:id="rId6"/>
            </p:custDataLst>
          </p:nvPr>
        </p:nvGraphicFramePr>
        <p:xfrm>
          <a:off x="6495415" y="2171700"/>
          <a:ext cx="4457700" cy="3989705"/>
        </p:xfrm>
        <a:graphic>
          <a:graphicData uri="http://schemas.openxmlformats.org/drawingml/2006/table">
            <a:tbl>
              <a:tblPr firstRow="1" firstCol="1" bandRow="1">
                <a:tableStyleId>{5C22544A-7EE6-4342-B048-85BDC9FD1C3A}</a:tableStyleId>
              </a:tblPr>
              <a:tblGrid>
                <a:gridCol w="2257425"/>
                <a:gridCol w="2200275"/>
              </a:tblGrid>
              <a:tr h="495300">
                <a:tc>
                  <a:txBody>
                    <a:bodyPr/>
                    <a:lstStyle/>
                    <a:p>
                      <a:pPr algn="ctr" fontAlgn="ctr"/>
                      <a:r>
                        <a:rPr lang="zh-CN" sz="2800" kern="100" dirty="0">
                          <a:effectLst/>
                        </a:rPr>
                        <a:t>传统方案</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 marR="9525" marT="0" marB="0" anchor="ctr"/>
                </a:tc>
                <a:tc>
                  <a:txBody>
                    <a:bodyPr/>
                    <a:lstStyle/>
                    <a:p>
                      <a:pPr algn="ctr" fontAlgn="ctr"/>
                      <a:r>
                        <a:rPr lang="zh-CN" altLang="en-US" sz="2800" kern="100" dirty="0">
                          <a:effectLst/>
                        </a:rPr>
                        <a:t>本</a:t>
                      </a:r>
                      <a:r>
                        <a:rPr lang="zh-CN" sz="2800" kern="100" dirty="0">
                          <a:effectLst/>
                        </a:rPr>
                        <a:t>方案</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 marR="9525" marT="0" marB="0" anchor="ctr"/>
                </a:tc>
              </a:tr>
              <a:tr h="3494405">
                <a:tc>
                  <a:txBody>
                    <a:bodyPr/>
                    <a:lstStyle/>
                    <a:p>
                      <a:pPr lvl="0" indent="0" algn="l" fontAlgn="ctr">
                        <a:buNone/>
                      </a:pPr>
                      <a:r>
                        <a:rPr lang="en-US" sz="1800" kern="100" dirty="0">
                          <a:effectLst/>
                        </a:rPr>
                        <a:t>1.</a:t>
                      </a:r>
                      <a:r>
                        <a:rPr lang="zh-CN" altLang="en-US" sz="1800" kern="100" dirty="0">
                          <a:effectLst/>
                        </a:rPr>
                        <a:t>硬件</a:t>
                      </a:r>
                      <a:r>
                        <a:rPr lang="zh-CN" sz="1800" kern="100" dirty="0">
                          <a:effectLst/>
                        </a:rPr>
                        <a:t>成本高，</a:t>
                      </a:r>
                      <a:r>
                        <a:rPr lang="zh-CN" altLang="en-US" sz="1800" kern="100" dirty="0">
                          <a:effectLst/>
                        </a:rPr>
                        <a:t>易</a:t>
                      </a:r>
                      <a:r>
                        <a:rPr lang="zh-CN" sz="1800" kern="100" dirty="0">
                          <a:effectLst/>
                        </a:rPr>
                        <a:t>出现故障。</a:t>
                      </a:r>
                      <a:endParaRPr lang="zh-CN" sz="1800" kern="100" dirty="0">
                        <a:effectLst/>
                      </a:endParaRPr>
                    </a:p>
                    <a:p>
                      <a:pPr lvl="0" indent="0" algn="l" fontAlgn="ctr">
                        <a:buNone/>
                      </a:pPr>
                      <a:r>
                        <a:rPr lang="en-US" sz="1800" kern="100" dirty="0">
                          <a:effectLst/>
                        </a:rPr>
                        <a:t>2.</a:t>
                      </a:r>
                      <a:r>
                        <a:rPr lang="zh-CN" sz="1800" kern="100" dirty="0">
                          <a:effectLst/>
                        </a:rPr>
                        <a:t>易受到道路环境的影响。</a:t>
                      </a:r>
                      <a:endParaRPr lang="zh-CN" sz="1800" kern="100" dirty="0">
                        <a:effectLst/>
                      </a:endParaRPr>
                    </a:p>
                    <a:p>
                      <a:pPr lvl="0" indent="0" algn="l" fontAlgn="ctr">
                        <a:buNone/>
                      </a:pPr>
                      <a:r>
                        <a:rPr lang="en-US" sz="1800" kern="100" dirty="0">
                          <a:effectLst/>
                        </a:rPr>
                        <a:t>3.</a:t>
                      </a:r>
                      <a:r>
                        <a:rPr lang="zh-CN" sz="1800" kern="100" dirty="0">
                          <a:effectLst/>
                        </a:rPr>
                        <a:t>模型众多，难以进行归一化处理。</a:t>
                      </a:r>
                      <a:endParaRPr lang="zh-CN" sz="1800" kern="100" dirty="0">
                        <a:effectLst/>
                      </a:endParaRPr>
                    </a:p>
                    <a:p>
                      <a:pPr marL="342900" lvl="0" indent="-342900" algn="l" fontAlgn="ctr">
                        <a:buFont typeface="Wingdings" panose="05000000000000000000" pitchFamily="2" charset="2"/>
                        <a:buChar char=""/>
                      </a:pP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 marR="9525" marT="0" marB="0" anchor="ctr"/>
                </a:tc>
                <a:tc>
                  <a:txBody>
                    <a:bodyPr/>
                    <a:lstStyle/>
                    <a:p>
                      <a:pPr lvl="0" indent="0" algn="l" fontAlgn="ctr">
                        <a:buNone/>
                      </a:pPr>
                      <a:r>
                        <a:rPr lang="en-US" sz="1600" kern="100" dirty="0">
                          <a:effectLst/>
                        </a:rPr>
                        <a:t>1.</a:t>
                      </a:r>
                      <a:r>
                        <a:rPr lang="zh-CN" sz="1600" kern="100" dirty="0">
                          <a:effectLst/>
                        </a:rPr>
                        <a:t>计算机视觉结合机器学习软件库，识别速度快，体量大，扩展性强。</a:t>
                      </a:r>
                      <a:endParaRPr lang="zh-CN" sz="1600" kern="100" dirty="0">
                        <a:effectLst/>
                      </a:endParaRPr>
                    </a:p>
                    <a:p>
                      <a:pPr lvl="0" indent="0" algn="l" fontAlgn="ctr">
                        <a:buNone/>
                      </a:pPr>
                      <a:r>
                        <a:rPr lang="en-US" sz="1600" kern="100" dirty="0">
                          <a:effectLst/>
                        </a:rPr>
                        <a:t>2.</a:t>
                      </a:r>
                      <a:r>
                        <a:rPr lang="zh-CN" sz="1600" kern="100" dirty="0">
                          <a:effectLst/>
                        </a:rPr>
                        <a:t> </a:t>
                      </a:r>
                      <a:r>
                        <a:rPr lang="zh-CN" altLang="en-US" sz="1600" kern="100" dirty="0">
                          <a:effectLst/>
                        </a:rPr>
                        <a:t>通过算法来分析交通流量，大大降低计算量</a:t>
                      </a:r>
                      <a:r>
                        <a:rPr lang="zh-CN" sz="1600" kern="100" dirty="0">
                          <a:effectLst/>
                        </a:rPr>
                        <a:t>。</a:t>
                      </a:r>
                      <a:endParaRPr lang="zh-CN" sz="1600" kern="100" dirty="0">
                        <a:effectLst/>
                      </a:endParaRPr>
                    </a:p>
                    <a:p>
                      <a:pPr lvl="0" indent="0" algn="l" fontAlgn="ctr">
                        <a:buNone/>
                      </a:pPr>
                      <a:r>
                        <a:rPr lang="en-US" sz="1600" kern="100" dirty="0">
                          <a:effectLst/>
                        </a:rPr>
                        <a:t>3.</a:t>
                      </a:r>
                      <a:r>
                        <a:rPr lang="zh-CN" altLang="zh-CN" sz="1600" kern="100" dirty="0">
                          <a:effectLst/>
                        </a:rPr>
                        <a:t> 可以链接现有交通摄像头，对硬件要求较低，</a:t>
                      </a:r>
                      <a:r>
                        <a:rPr lang="en-US" altLang="zh-CN" sz="1600" kern="100" dirty="0">
                          <a:effectLst/>
                        </a:rPr>
                        <a:t>4.</a:t>
                      </a:r>
                      <a:r>
                        <a:rPr lang="zh-CN" altLang="en-US" sz="1600" kern="100" dirty="0">
                          <a:effectLst/>
                        </a:rPr>
                        <a:t>检测灵敏度高、分析结果准确、对不同场景适应性强、成本低廉，且不会干扰行人和车辆的正常通行。</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9525" marR="9525" marT="0" marB="0" anchor="ctr"/>
                </a:tc>
              </a:tr>
            </a:tbl>
          </a:graphicData>
        </a:graphic>
      </p:graphicFrame>
      <p:sp>
        <p:nvSpPr>
          <p:cNvPr id="4" name="TextBox 32"/>
          <p:cNvSpPr txBox="1"/>
          <p:nvPr/>
        </p:nvSpPr>
        <p:spPr>
          <a:xfrm>
            <a:off x="6495414" y="1741805"/>
            <a:ext cx="4111435" cy="337185"/>
          </a:xfrm>
          <a:prstGeom prst="rect">
            <a:avLst/>
          </a:prstGeom>
          <a:noFill/>
        </p:spPr>
        <p:txBody>
          <a:bodyPr wrap="square" rtlCol="0">
            <a:spAutoFit/>
          </a:bodyPr>
          <a:p>
            <a:r>
              <a:rPr lang="zh-CN" altLang="ko-KR" sz="1600" b="1" dirty="0">
                <a:solidFill>
                  <a:schemeClr val="tx1">
                    <a:lumMod val="75000"/>
                    <a:lumOff val="25000"/>
                  </a:schemeClr>
                </a:solidFill>
                <a:cs typeface="Arial" panose="020B0604020202020204" pitchFamily="34" charset="0"/>
              </a:rPr>
              <a:t>选用机器视觉方案的必要性及优势性</a:t>
            </a:r>
            <a:endParaRPr lang="zh-CN" altLang="ko-KR" sz="1600" b="1" dirty="0">
              <a:solidFill>
                <a:schemeClr val="tx1">
                  <a:lumMod val="75000"/>
                  <a:lumOff val="25000"/>
                </a:schemeClr>
              </a:solidFill>
              <a:cs typeface="Arial" panose="020B0604020202020204" pitchFamily="34" charset="0"/>
            </a:endParaRPr>
          </a:p>
        </p:txBody>
      </p:sp>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1000" fill="hold"/>
                                        <p:tgtEl>
                                          <p:spTgt spid="22"/>
                                        </p:tgtEl>
                                        <p:attrNameLst>
                                          <p:attrName>ppt_w</p:attrName>
                                        </p:attrNameLst>
                                      </p:cBhvr>
                                      <p:tavLst>
                                        <p:tav tm="0">
                                          <p:val>
                                            <p:fltVal val="0"/>
                                          </p:val>
                                        </p:tav>
                                        <p:tav tm="100000">
                                          <p:val>
                                            <p:strVal val="#ppt_w"/>
                                          </p:val>
                                        </p:tav>
                                      </p:tavLst>
                                    </p:anim>
                                    <p:anim calcmode="lin" valueType="num">
                                      <p:cBhvr>
                                        <p:cTn id="8" dur="1000" fill="hold"/>
                                        <p:tgtEl>
                                          <p:spTgt spid="22"/>
                                        </p:tgtEl>
                                        <p:attrNameLst>
                                          <p:attrName>ppt_h</p:attrName>
                                        </p:attrNameLst>
                                      </p:cBhvr>
                                      <p:tavLst>
                                        <p:tav tm="0">
                                          <p:val>
                                            <p:fltVal val="0"/>
                                          </p:val>
                                        </p:tav>
                                        <p:tav tm="100000">
                                          <p:val>
                                            <p:strVal val="#ppt_h"/>
                                          </p:val>
                                        </p:tav>
                                      </p:tavLst>
                                    </p:anim>
                                    <p:anim calcmode="lin" valueType="num">
                                      <p:cBhvr>
                                        <p:cTn id="9" dur="1000" fill="hold"/>
                                        <p:tgtEl>
                                          <p:spTgt spid="22"/>
                                        </p:tgtEl>
                                        <p:attrNameLst>
                                          <p:attrName>style.rotation</p:attrName>
                                        </p:attrNameLst>
                                      </p:cBhvr>
                                      <p:tavLst>
                                        <p:tav tm="0">
                                          <p:val>
                                            <p:fltVal val="90"/>
                                          </p:val>
                                        </p:tav>
                                        <p:tav tm="100000">
                                          <p:val>
                                            <p:fltVal val="0"/>
                                          </p:val>
                                        </p:tav>
                                      </p:tavLst>
                                    </p:anim>
                                    <p:animEffect transition="in" filter="fade">
                                      <p:cBhvr>
                                        <p:cTn id="10" dur="1000"/>
                                        <p:tgtEl>
                                          <p:spTgt spid="2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1000" fill="hold"/>
                                        <p:tgtEl>
                                          <p:spTgt spid="23"/>
                                        </p:tgtEl>
                                        <p:attrNameLst>
                                          <p:attrName>ppt_w</p:attrName>
                                        </p:attrNameLst>
                                      </p:cBhvr>
                                      <p:tavLst>
                                        <p:tav tm="0">
                                          <p:val>
                                            <p:fltVal val="0"/>
                                          </p:val>
                                        </p:tav>
                                        <p:tav tm="100000">
                                          <p:val>
                                            <p:strVal val="#ppt_w"/>
                                          </p:val>
                                        </p:tav>
                                      </p:tavLst>
                                    </p:anim>
                                    <p:anim calcmode="lin" valueType="num">
                                      <p:cBhvr>
                                        <p:cTn id="14" dur="1000" fill="hold"/>
                                        <p:tgtEl>
                                          <p:spTgt spid="23"/>
                                        </p:tgtEl>
                                        <p:attrNameLst>
                                          <p:attrName>ppt_h</p:attrName>
                                        </p:attrNameLst>
                                      </p:cBhvr>
                                      <p:tavLst>
                                        <p:tav tm="0">
                                          <p:val>
                                            <p:fltVal val="0"/>
                                          </p:val>
                                        </p:tav>
                                        <p:tav tm="100000">
                                          <p:val>
                                            <p:strVal val="#ppt_h"/>
                                          </p:val>
                                        </p:tav>
                                      </p:tavLst>
                                    </p:anim>
                                    <p:anim calcmode="lin" valueType="num">
                                      <p:cBhvr>
                                        <p:cTn id="15" dur="1000" fill="hold"/>
                                        <p:tgtEl>
                                          <p:spTgt spid="23"/>
                                        </p:tgtEl>
                                        <p:attrNameLst>
                                          <p:attrName>style.rotation</p:attrName>
                                        </p:attrNameLst>
                                      </p:cBhvr>
                                      <p:tavLst>
                                        <p:tav tm="0">
                                          <p:val>
                                            <p:fltVal val="90"/>
                                          </p:val>
                                        </p:tav>
                                        <p:tav tm="100000">
                                          <p:val>
                                            <p:fltVal val="0"/>
                                          </p:val>
                                        </p:tav>
                                      </p:tavLst>
                                    </p:anim>
                                    <p:animEffect transition="in" filter="fade">
                                      <p:cBhvr>
                                        <p:cTn id="16" dur="1000"/>
                                        <p:tgtEl>
                                          <p:spTgt spid="2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p:cTn id="19" dur="1000" fill="hold"/>
                                        <p:tgtEl>
                                          <p:spTgt spid="24"/>
                                        </p:tgtEl>
                                        <p:attrNameLst>
                                          <p:attrName>ppt_w</p:attrName>
                                        </p:attrNameLst>
                                      </p:cBhvr>
                                      <p:tavLst>
                                        <p:tav tm="0">
                                          <p:val>
                                            <p:fltVal val="0"/>
                                          </p:val>
                                        </p:tav>
                                        <p:tav tm="100000">
                                          <p:val>
                                            <p:strVal val="#ppt_w"/>
                                          </p:val>
                                        </p:tav>
                                      </p:tavLst>
                                    </p:anim>
                                    <p:anim calcmode="lin" valueType="num">
                                      <p:cBhvr>
                                        <p:cTn id="20" dur="1000" fill="hold"/>
                                        <p:tgtEl>
                                          <p:spTgt spid="24"/>
                                        </p:tgtEl>
                                        <p:attrNameLst>
                                          <p:attrName>ppt_h</p:attrName>
                                        </p:attrNameLst>
                                      </p:cBhvr>
                                      <p:tavLst>
                                        <p:tav tm="0">
                                          <p:val>
                                            <p:fltVal val="0"/>
                                          </p:val>
                                        </p:tav>
                                        <p:tav tm="100000">
                                          <p:val>
                                            <p:strVal val="#ppt_h"/>
                                          </p:val>
                                        </p:tav>
                                      </p:tavLst>
                                    </p:anim>
                                    <p:anim calcmode="lin" valueType="num">
                                      <p:cBhvr>
                                        <p:cTn id="21" dur="1000" fill="hold"/>
                                        <p:tgtEl>
                                          <p:spTgt spid="24"/>
                                        </p:tgtEl>
                                        <p:attrNameLst>
                                          <p:attrName>style.rotation</p:attrName>
                                        </p:attrNameLst>
                                      </p:cBhvr>
                                      <p:tavLst>
                                        <p:tav tm="0">
                                          <p:val>
                                            <p:fltVal val="90"/>
                                          </p:val>
                                        </p:tav>
                                        <p:tav tm="100000">
                                          <p:val>
                                            <p:fltVal val="0"/>
                                          </p:val>
                                        </p:tav>
                                      </p:tavLst>
                                    </p:anim>
                                    <p:animEffect transition="in" filter="fade">
                                      <p:cBhvr>
                                        <p:cTn id="22" dur="1000"/>
                                        <p:tgtEl>
                                          <p:spTgt spid="2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p:cTn id="25" dur="1000" fill="hold"/>
                                        <p:tgtEl>
                                          <p:spTgt spid="25"/>
                                        </p:tgtEl>
                                        <p:attrNameLst>
                                          <p:attrName>ppt_w</p:attrName>
                                        </p:attrNameLst>
                                      </p:cBhvr>
                                      <p:tavLst>
                                        <p:tav tm="0">
                                          <p:val>
                                            <p:fltVal val="0"/>
                                          </p:val>
                                        </p:tav>
                                        <p:tav tm="100000">
                                          <p:val>
                                            <p:strVal val="#ppt_w"/>
                                          </p:val>
                                        </p:tav>
                                      </p:tavLst>
                                    </p:anim>
                                    <p:anim calcmode="lin" valueType="num">
                                      <p:cBhvr>
                                        <p:cTn id="26" dur="1000" fill="hold"/>
                                        <p:tgtEl>
                                          <p:spTgt spid="25"/>
                                        </p:tgtEl>
                                        <p:attrNameLst>
                                          <p:attrName>ppt_h</p:attrName>
                                        </p:attrNameLst>
                                      </p:cBhvr>
                                      <p:tavLst>
                                        <p:tav tm="0">
                                          <p:val>
                                            <p:fltVal val="0"/>
                                          </p:val>
                                        </p:tav>
                                        <p:tav tm="100000">
                                          <p:val>
                                            <p:strVal val="#ppt_h"/>
                                          </p:val>
                                        </p:tav>
                                      </p:tavLst>
                                    </p:anim>
                                    <p:anim calcmode="lin" valueType="num">
                                      <p:cBhvr>
                                        <p:cTn id="27" dur="1000" fill="hold"/>
                                        <p:tgtEl>
                                          <p:spTgt spid="25"/>
                                        </p:tgtEl>
                                        <p:attrNameLst>
                                          <p:attrName>style.rotation</p:attrName>
                                        </p:attrNameLst>
                                      </p:cBhvr>
                                      <p:tavLst>
                                        <p:tav tm="0">
                                          <p:val>
                                            <p:fltVal val="90"/>
                                          </p:val>
                                        </p:tav>
                                        <p:tav tm="100000">
                                          <p:val>
                                            <p:fltVal val="0"/>
                                          </p:val>
                                        </p:tav>
                                      </p:tavLst>
                                    </p:anim>
                                    <p:animEffect transition="in" filter="fade">
                                      <p:cBhvr>
                                        <p:cTn id="28"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23" grpId="0" bldLvl="0" animBg="1"/>
      <p:bldP spid="24" grpId="0" bldLvl="0" animBg="1"/>
      <p:bldP spid="25"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custDataLst>
              <p:tags r:id="rId1"/>
            </p:custDataLst>
          </p:nvPr>
        </p:nvGrpSpPr>
        <p:grpSpPr>
          <a:xfrm>
            <a:off x="6534767" y="3777035"/>
            <a:ext cx="1202531" cy="1202531"/>
            <a:chOff x="8565208" y="1856641"/>
            <a:chExt cx="1574800" cy="1603375"/>
          </a:xfrm>
          <a:solidFill>
            <a:srgbClr val="1B4367"/>
          </a:solidFill>
        </p:grpSpPr>
        <p:sp>
          <p:nvSpPr>
            <p:cNvPr id="3" name="Rectangle 7"/>
            <p:cNvSpPr/>
            <p:nvPr>
              <p:custDataLst>
                <p:tags r:id="rId2"/>
              </p:custDataLst>
            </p:nvPr>
          </p:nvSpPr>
          <p:spPr>
            <a:xfrm>
              <a:off x="8565208" y="1856641"/>
              <a:ext cx="1574800" cy="1603375"/>
            </a:xfrm>
            <a:prstGeom prst="flowChartConnector">
              <a:avLst/>
            </a:prstGeom>
            <a:grpFill/>
            <a:ln w="9525">
              <a:noFill/>
              <a:miter/>
            </a:ln>
          </p:spPr>
          <p:txBody>
            <a:bodyPr anchor="ctr"/>
            <a:lstStyle/>
            <a:p>
              <a:pPr lvl="0" algn="ctr" eaLnBrk="1" hangingPunct="1"/>
              <a:endParaRPr lang="en-US" altLang="zh-CN" sz="1000" dirty="0">
                <a:solidFill>
                  <a:srgbClr val="FFFFFF"/>
                </a:solidFill>
                <a:cs typeface="+mn-ea"/>
                <a:sym typeface="+mn-lt"/>
              </a:endParaRPr>
            </a:p>
          </p:txBody>
        </p:sp>
        <p:sp>
          <p:nvSpPr>
            <p:cNvPr id="4" name="Freeform 289"/>
            <p:cNvSpPr>
              <a:spLocks noEditPoints="1"/>
            </p:cNvSpPr>
            <p:nvPr>
              <p:custDataLst>
                <p:tags r:id="rId3"/>
              </p:custDataLst>
            </p:nvPr>
          </p:nvSpPr>
          <p:spPr>
            <a:xfrm>
              <a:off x="9100279" y="2382692"/>
              <a:ext cx="557770" cy="565878"/>
            </a:xfrm>
            <a:custGeom>
              <a:avLst/>
              <a:gdLst/>
              <a:ahLst/>
              <a:cxnLst>
                <a:cxn ang="0">
                  <a:pos x="244146" y="20836"/>
                </a:cxn>
                <a:cxn ang="0">
                  <a:pos x="163149" y="0"/>
                </a:cxn>
                <a:cxn ang="0">
                  <a:pos x="0" y="0"/>
                </a:cxn>
                <a:cxn ang="0">
                  <a:pos x="0" y="77556"/>
                </a:cxn>
                <a:cxn ang="0">
                  <a:pos x="161992" y="77556"/>
                </a:cxn>
                <a:cxn ang="0">
                  <a:pos x="208276" y="90289"/>
                </a:cxn>
                <a:cxn ang="0">
                  <a:pos x="251088" y="167845"/>
                </a:cxn>
                <a:cxn ang="0">
                  <a:pos x="210590" y="243086"/>
                </a:cxn>
                <a:cxn ang="0">
                  <a:pos x="161992" y="255819"/>
                </a:cxn>
                <a:cxn ang="0">
                  <a:pos x="0" y="255819"/>
                </a:cxn>
                <a:cxn ang="0">
                  <a:pos x="0" y="333375"/>
                </a:cxn>
                <a:cxn ang="0">
                  <a:pos x="161992" y="333375"/>
                </a:cxn>
                <a:cxn ang="0">
                  <a:pos x="242988" y="313697"/>
                </a:cxn>
                <a:cxn ang="0">
                  <a:pos x="328613" y="167845"/>
                </a:cxn>
                <a:cxn ang="0">
                  <a:pos x="244146" y="20836"/>
                </a:cxn>
                <a:cxn ang="0">
                  <a:pos x="60169" y="57878"/>
                </a:cxn>
                <a:cxn ang="0">
                  <a:pos x="21985" y="57878"/>
                </a:cxn>
                <a:cxn ang="0">
                  <a:pos x="21985" y="19678"/>
                </a:cxn>
                <a:cxn ang="0">
                  <a:pos x="60169" y="19678"/>
                </a:cxn>
                <a:cxn ang="0">
                  <a:pos x="60169" y="57878"/>
                </a:cxn>
                <a:cxn ang="0">
                  <a:pos x="60169" y="314854"/>
                </a:cxn>
                <a:cxn ang="0">
                  <a:pos x="21985" y="314854"/>
                </a:cxn>
                <a:cxn ang="0">
                  <a:pos x="21985" y="275497"/>
                </a:cxn>
                <a:cxn ang="0">
                  <a:pos x="60169" y="275497"/>
                </a:cxn>
                <a:cxn ang="0">
                  <a:pos x="60169" y="314854"/>
                </a:cxn>
              </a:cxnLst>
              <a:rect l="0" t="0" r="0" b="0"/>
              <a:pathLst>
                <a:path w="284" h="288">
                  <a:moveTo>
                    <a:pt x="211" y="18"/>
                  </a:moveTo>
                  <a:cubicBezTo>
                    <a:pt x="177" y="1"/>
                    <a:pt x="144" y="0"/>
                    <a:pt x="141" y="0"/>
                  </a:cubicBezTo>
                  <a:cubicBezTo>
                    <a:pt x="0" y="0"/>
                    <a:pt x="0" y="0"/>
                    <a:pt x="0" y="0"/>
                  </a:cubicBezTo>
                  <a:cubicBezTo>
                    <a:pt x="0" y="67"/>
                    <a:pt x="0" y="67"/>
                    <a:pt x="0" y="67"/>
                  </a:cubicBezTo>
                  <a:cubicBezTo>
                    <a:pt x="140" y="67"/>
                    <a:pt x="140" y="67"/>
                    <a:pt x="140" y="67"/>
                  </a:cubicBezTo>
                  <a:cubicBezTo>
                    <a:pt x="141" y="67"/>
                    <a:pt x="161" y="68"/>
                    <a:pt x="180" y="78"/>
                  </a:cubicBezTo>
                  <a:cubicBezTo>
                    <a:pt x="205" y="91"/>
                    <a:pt x="217" y="112"/>
                    <a:pt x="217" y="145"/>
                  </a:cubicBezTo>
                  <a:cubicBezTo>
                    <a:pt x="217" y="177"/>
                    <a:pt x="206" y="198"/>
                    <a:pt x="182" y="210"/>
                  </a:cubicBezTo>
                  <a:cubicBezTo>
                    <a:pt x="162" y="221"/>
                    <a:pt x="140" y="221"/>
                    <a:pt x="140" y="221"/>
                  </a:cubicBezTo>
                  <a:cubicBezTo>
                    <a:pt x="0" y="221"/>
                    <a:pt x="0" y="221"/>
                    <a:pt x="0" y="221"/>
                  </a:cubicBezTo>
                  <a:cubicBezTo>
                    <a:pt x="0" y="288"/>
                    <a:pt x="0" y="288"/>
                    <a:pt x="0" y="288"/>
                  </a:cubicBezTo>
                  <a:cubicBezTo>
                    <a:pt x="140" y="288"/>
                    <a:pt x="140" y="288"/>
                    <a:pt x="140" y="288"/>
                  </a:cubicBezTo>
                  <a:cubicBezTo>
                    <a:pt x="144" y="288"/>
                    <a:pt x="177" y="288"/>
                    <a:pt x="210" y="271"/>
                  </a:cubicBezTo>
                  <a:cubicBezTo>
                    <a:pt x="258" y="247"/>
                    <a:pt x="284" y="203"/>
                    <a:pt x="284" y="145"/>
                  </a:cubicBezTo>
                  <a:cubicBezTo>
                    <a:pt x="284" y="87"/>
                    <a:pt x="258" y="42"/>
                    <a:pt x="211" y="18"/>
                  </a:cubicBezTo>
                  <a:close/>
                  <a:moveTo>
                    <a:pt x="52" y="50"/>
                  </a:moveTo>
                  <a:cubicBezTo>
                    <a:pt x="19" y="50"/>
                    <a:pt x="19" y="50"/>
                    <a:pt x="19" y="50"/>
                  </a:cubicBezTo>
                  <a:cubicBezTo>
                    <a:pt x="19" y="17"/>
                    <a:pt x="19" y="17"/>
                    <a:pt x="19" y="17"/>
                  </a:cubicBezTo>
                  <a:cubicBezTo>
                    <a:pt x="52" y="17"/>
                    <a:pt x="52" y="17"/>
                    <a:pt x="52" y="17"/>
                  </a:cubicBezTo>
                  <a:lnTo>
                    <a:pt x="52" y="50"/>
                  </a:lnTo>
                  <a:close/>
                  <a:moveTo>
                    <a:pt x="52" y="272"/>
                  </a:moveTo>
                  <a:cubicBezTo>
                    <a:pt x="19" y="272"/>
                    <a:pt x="19" y="272"/>
                    <a:pt x="19" y="272"/>
                  </a:cubicBezTo>
                  <a:cubicBezTo>
                    <a:pt x="19" y="238"/>
                    <a:pt x="19" y="238"/>
                    <a:pt x="19" y="238"/>
                  </a:cubicBezTo>
                  <a:cubicBezTo>
                    <a:pt x="52" y="238"/>
                    <a:pt x="52" y="238"/>
                    <a:pt x="52" y="238"/>
                  </a:cubicBezTo>
                  <a:lnTo>
                    <a:pt x="52" y="272"/>
                  </a:lnTo>
                  <a:close/>
                </a:path>
              </a:pathLst>
            </a:custGeom>
            <a:solidFill>
              <a:schemeClr val="bg1"/>
            </a:solidFill>
            <a:ln w="9525">
              <a:noFill/>
            </a:ln>
          </p:spPr>
          <p:txBody>
            <a:bodyPr/>
            <a:lstStyle/>
            <a:p>
              <a:endParaRPr lang="zh-CN" altLang="en-US">
                <a:cs typeface="+mn-ea"/>
                <a:sym typeface="+mn-lt"/>
              </a:endParaRPr>
            </a:p>
          </p:txBody>
        </p:sp>
      </p:grpSp>
      <p:sp>
        <p:nvSpPr>
          <p:cNvPr id="5" name="TextBox 13"/>
          <p:cNvSpPr txBox="1"/>
          <p:nvPr>
            <p:custDataLst>
              <p:tags r:id="rId4"/>
            </p:custDataLst>
          </p:nvPr>
        </p:nvSpPr>
        <p:spPr>
          <a:xfrm>
            <a:off x="7874905" y="1377972"/>
            <a:ext cx="3336013" cy="1753870"/>
          </a:xfrm>
          <a:prstGeom prst="rect">
            <a:avLst/>
          </a:prstGeom>
          <a:noFill/>
          <a:ln w="9525">
            <a:noFill/>
            <a:miter/>
          </a:ln>
        </p:spPr>
        <p:txBody>
          <a:bodyPr wrap="square" lIns="0" tIns="0" rIns="0" bIns="0">
            <a:spAutoFit/>
          </a:bodyPr>
          <a:lstStyle/>
          <a:p>
            <a:pPr lvl="0" fontAlgn="base"/>
            <a:r>
              <a:rPr lang="zh-CN" altLang="en-US" sz="2400" b="1" dirty="0"/>
              <a:t>二：引入智能化、自动化的交通管理系统，提高了交通信号和路段监控的效率和准确性。</a:t>
            </a:r>
            <a:endParaRPr lang="zh-CN" altLang="en-US" sz="2400" b="1" dirty="0"/>
          </a:p>
          <a:p>
            <a:pPr lvl="0" fontAlgn="base"/>
            <a:endParaRPr lang="zh-CN" altLang="zh-CN" b="1" dirty="0"/>
          </a:p>
        </p:txBody>
      </p:sp>
      <p:grpSp>
        <p:nvGrpSpPr>
          <p:cNvPr id="6" name="组合 5"/>
          <p:cNvGrpSpPr/>
          <p:nvPr>
            <p:custDataLst>
              <p:tags r:id="rId5"/>
            </p:custDataLst>
          </p:nvPr>
        </p:nvGrpSpPr>
        <p:grpSpPr>
          <a:xfrm>
            <a:off x="6536195" y="1281602"/>
            <a:ext cx="1201103" cy="1202531"/>
            <a:chOff x="4856202" y="1222146"/>
            <a:chExt cx="1201103" cy="1202531"/>
          </a:xfrm>
          <a:solidFill>
            <a:srgbClr val="1B4367"/>
          </a:solidFill>
        </p:grpSpPr>
        <p:sp>
          <p:nvSpPr>
            <p:cNvPr id="7" name="Rectangle 6"/>
            <p:cNvSpPr/>
            <p:nvPr>
              <p:custDataLst>
                <p:tags r:id="rId6"/>
              </p:custDataLst>
            </p:nvPr>
          </p:nvSpPr>
          <p:spPr>
            <a:xfrm>
              <a:off x="4856202" y="1222146"/>
              <a:ext cx="1201103" cy="1202531"/>
            </a:xfrm>
            <a:prstGeom prst="flowChartConnector">
              <a:avLst/>
            </a:prstGeom>
            <a:grpFill/>
            <a:ln w="9525">
              <a:noFill/>
              <a:miter/>
            </a:ln>
          </p:spPr>
          <p:txBody>
            <a:bodyPr anchor="ctr"/>
            <a:lstStyle/>
            <a:p>
              <a:pPr lvl="0" algn="ctr" eaLnBrk="1" hangingPunct="1"/>
              <a:endParaRPr lang="en-US" altLang="zh-CN" sz="1000" dirty="0">
                <a:solidFill>
                  <a:srgbClr val="FFFFFF"/>
                </a:solidFill>
                <a:cs typeface="+mn-ea"/>
                <a:sym typeface="+mn-lt"/>
              </a:endParaRPr>
            </a:p>
          </p:txBody>
        </p:sp>
        <p:sp>
          <p:nvSpPr>
            <p:cNvPr id="8" name="KSO_Shape"/>
            <p:cNvSpPr/>
            <p:nvPr>
              <p:custDataLst>
                <p:tags r:id="rId7"/>
              </p:custDataLst>
            </p:nvPr>
          </p:nvSpPr>
          <p:spPr bwMode="auto">
            <a:xfrm>
              <a:off x="5275038" y="1500840"/>
              <a:ext cx="363431" cy="645143"/>
            </a:xfrm>
            <a:custGeom>
              <a:avLst/>
              <a:gdLst>
                <a:gd name="T0" fmla="*/ 2147483646 w 3056"/>
                <a:gd name="T1" fmla="*/ 2147483646 h 5429"/>
                <a:gd name="T2" fmla="*/ 2147483646 w 3056"/>
                <a:gd name="T3" fmla="*/ 2147483646 h 5429"/>
                <a:gd name="T4" fmla="*/ 2147483646 w 3056"/>
                <a:gd name="T5" fmla="*/ 388832290 h 5429"/>
                <a:gd name="T6" fmla="*/ 2147483646 w 3056"/>
                <a:gd name="T7" fmla="*/ 345615213 h 5429"/>
                <a:gd name="T8" fmla="*/ 2147483646 w 3056"/>
                <a:gd name="T9" fmla="*/ 2147483646 h 5429"/>
                <a:gd name="T10" fmla="*/ 2147483646 w 3056"/>
                <a:gd name="T11" fmla="*/ 2147483646 h 5429"/>
                <a:gd name="T12" fmla="*/ 2147483646 w 3056"/>
                <a:gd name="T13" fmla="*/ 2147483646 h 5429"/>
                <a:gd name="T14" fmla="*/ 2147483646 w 3056"/>
                <a:gd name="T15" fmla="*/ 2147483646 h 5429"/>
                <a:gd name="T16" fmla="*/ 2147483646 w 3056"/>
                <a:gd name="T17" fmla="*/ 2147483646 h 5429"/>
                <a:gd name="T18" fmla="*/ 2147483646 w 3056"/>
                <a:gd name="T19" fmla="*/ 2147483646 h 5429"/>
                <a:gd name="T20" fmla="*/ 475747481 w 3056"/>
                <a:gd name="T21" fmla="*/ 2147483646 h 5429"/>
                <a:gd name="T22" fmla="*/ 432463999 w 3056"/>
                <a:gd name="T23" fmla="*/ 2147483646 h 5429"/>
                <a:gd name="T24" fmla="*/ 2147483646 w 3056"/>
                <a:gd name="T25" fmla="*/ 2147483646 h 5429"/>
                <a:gd name="T26" fmla="*/ 2147483646 w 3056"/>
                <a:gd name="T27" fmla="*/ 2147483646 h 5429"/>
                <a:gd name="T28" fmla="*/ 2147483646 w 3056"/>
                <a:gd name="T29" fmla="*/ 2147483646 h 5429"/>
                <a:gd name="T30" fmla="*/ 2147483646 w 3056"/>
                <a:gd name="T31" fmla="*/ 2147483646 h 5429"/>
                <a:gd name="T32" fmla="*/ 2147483646 w 3056"/>
                <a:gd name="T33" fmla="*/ 2147483646 h 5429"/>
                <a:gd name="T34" fmla="*/ 2147483646 w 3056"/>
                <a:gd name="T35" fmla="*/ 2147483646 h 5429"/>
                <a:gd name="T36" fmla="*/ 2147483646 w 3056"/>
                <a:gd name="T37" fmla="*/ 2147483646 h 5429"/>
                <a:gd name="T38" fmla="*/ 2147483646 w 3056"/>
                <a:gd name="T39" fmla="*/ 2147483646 h 5429"/>
                <a:gd name="T40" fmla="*/ 2147483646 w 3056"/>
                <a:gd name="T41" fmla="*/ 2147483646 h 5429"/>
                <a:gd name="T42" fmla="*/ 2147483646 w 3056"/>
                <a:gd name="T43" fmla="*/ 2147483646 h 5429"/>
                <a:gd name="T44" fmla="*/ 2147483646 w 3056"/>
                <a:gd name="T45" fmla="*/ 2147483646 h 5429"/>
                <a:gd name="T46" fmla="*/ 2147483646 w 3056"/>
                <a:gd name="T47" fmla="*/ 2147483646 h 5429"/>
                <a:gd name="T48" fmla="*/ 2147483646 w 3056"/>
                <a:gd name="T49" fmla="*/ 2147483646 h 5429"/>
                <a:gd name="T50" fmla="*/ 2147483646 w 3056"/>
                <a:gd name="T51" fmla="*/ 2147483646 h 5429"/>
                <a:gd name="T52" fmla="*/ 2147483646 w 3056"/>
                <a:gd name="T53" fmla="*/ 2147483646 h 5429"/>
                <a:gd name="T54" fmla="*/ 2147483646 w 3056"/>
                <a:gd name="T55" fmla="*/ 2147483646 h 5429"/>
                <a:gd name="T56" fmla="*/ 2147483646 w 3056"/>
                <a:gd name="T57" fmla="*/ 2147483646 h 5429"/>
                <a:gd name="T58" fmla="*/ 2147483646 w 3056"/>
                <a:gd name="T59" fmla="*/ 2147483646 h 5429"/>
                <a:gd name="T60" fmla="*/ 2147483646 w 3056"/>
                <a:gd name="T61" fmla="*/ 2147483646 h 5429"/>
                <a:gd name="T62" fmla="*/ 2147483646 w 3056"/>
                <a:gd name="T63" fmla="*/ 2147483646 h 5429"/>
                <a:gd name="T64" fmla="*/ 2147483646 w 3056"/>
                <a:gd name="T65" fmla="*/ 2147483646 h 5429"/>
                <a:gd name="T66" fmla="*/ 2147483646 w 3056"/>
                <a:gd name="T67" fmla="*/ 2147483646 h 5429"/>
                <a:gd name="T68" fmla="*/ 2147483646 w 3056"/>
                <a:gd name="T69" fmla="*/ 2147483646 h 5429"/>
                <a:gd name="T70" fmla="*/ 2147483646 w 3056"/>
                <a:gd name="T71" fmla="*/ 2147483646 h 5429"/>
                <a:gd name="T72" fmla="*/ 2147483646 w 3056"/>
                <a:gd name="T73" fmla="*/ 2147483646 h 5429"/>
                <a:gd name="T74" fmla="*/ 2147483646 w 3056"/>
                <a:gd name="T75" fmla="*/ 2147483646 h 5429"/>
                <a:gd name="T76" fmla="*/ 2147483646 w 3056"/>
                <a:gd name="T77" fmla="*/ 2147483646 h 5429"/>
                <a:gd name="T78" fmla="*/ 2147483646 w 3056"/>
                <a:gd name="T79" fmla="*/ 2147483646 h 5429"/>
                <a:gd name="T80" fmla="*/ 2147483646 w 3056"/>
                <a:gd name="T81" fmla="*/ 2147483646 h 5429"/>
                <a:gd name="T82" fmla="*/ 2147483646 w 3056"/>
                <a:gd name="T83" fmla="*/ 2147483646 h 5429"/>
                <a:gd name="T84" fmla="*/ 2147483646 w 3056"/>
                <a:gd name="T85" fmla="*/ 2147483646 h 5429"/>
                <a:gd name="T86" fmla="*/ 2147483646 w 3056"/>
                <a:gd name="T87" fmla="*/ 2147483646 h 5429"/>
                <a:gd name="T88" fmla="*/ 2147483646 w 3056"/>
                <a:gd name="T89" fmla="*/ 2147483646 h 5429"/>
                <a:gd name="T90" fmla="*/ 2147483646 w 3056"/>
                <a:gd name="T91" fmla="*/ 2147483646 h 5429"/>
                <a:gd name="T92" fmla="*/ 2147483646 w 3056"/>
                <a:gd name="T93" fmla="*/ 2147483646 h 5429"/>
                <a:gd name="T94" fmla="*/ 2147483646 w 3056"/>
                <a:gd name="T95" fmla="*/ 2147483646 h 5429"/>
                <a:gd name="T96" fmla="*/ 2147483646 w 3056"/>
                <a:gd name="T97" fmla="*/ 2147483646 h 5429"/>
                <a:gd name="T98" fmla="*/ 2147483646 w 3056"/>
                <a:gd name="T99" fmla="*/ 2147483646 h 5429"/>
                <a:gd name="T100" fmla="*/ 2147483646 w 3056"/>
                <a:gd name="T101" fmla="*/ 2147483646 h 5429"/>
                <a:gd name="T102" fmla="*/ 2147483646 w 3056"/>
                <a:gd name="T103" fmla="*/ 2147483646 h 5429"/>
                <a:gd name="T104" fmla="*/ 2147483646 w 3056"/>
                <a:gd name="T105" fmla="*/ 2147483646 h 5429"/>
                <a:gd name="T106" fmla="*/ 2147483646 w 3056"/>
                <a:gd name="T107" fmla="*/ 2147483646 h 5429"/>
                <a:gd name="T108" fmla="*/ 2147483646 w 3056"/>
                <a:gd name="T109" fmla="*/ 2147483646 h 5429"/>
                <a:gd name="T110" fmla="*/ 2147483646 w 3056"/>
                <a:gd name="T111" fmla="*/ 2147483646 h 5429"/>
                <a:gd name="T112" fmla="*/ 2147483646 w 3056"/>
                <a:gd name="T113" fmla="*/ 2147483646 h 5429"/>
                <a:gd name="T114" fmla="*/ 2147483646 w 3056"/>
                <a:gd name="T115" fmla="*/ 2147483646 h 5429"/>
                <a:gd name="T116" fmla="*/ 2147483646 w 3056"/>
                <a:gd name="T117" fmla="*/ 2147483646 h 5429"/>
                <a:gd name="T118" fmla="*/ 2147483646 w 3056"/>
                <a:gd name="T119" fmla="*/ 2147483646 h 5429"/>
                <a:gd name="T120" fmla="*/ 2147483646 w 3056"/>
                <a:gd name="T121" fmla="*/ 2147483646 h 5429"/>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3056" h="5429">
                  <a:moveTo>
                    <a:pt x="2609" y="448"/>
                  </a:moveTo>
                  <a:lnTo>
                    <a:pt x="2609" y="448"/>
                  </a:lnTo>
                  <a:lnTo>
                    <a:pt x="2575" y="415"/>
                  </a:lnTo>
                  <a:lnTo>
                    <a:pt x="2538" y="383"/>
                  </a:lnTo>
                  <a:lnTo>
                    <a:pt x="2503" y="352"/>
                  </a:lnTo>
                  <a:lnTo>
                    <a:pt x="2465" y="322"/>
                  </a:lnTo>
                  <a:lnTo>
                    <a:pt x="2426" y="293"/>
                  </a:lnTo>
                  <a:lnTo>
                    <a:pt x="2388" y="265"/>
                  </a:lnTo>
                  <a:lnTo>
                    <a:pt x="2348" y="239"/>
                  </a:lnTo>
                  <a:lnTo>
                    <a:pt x="2307" y="213"/>
                  </a:lnTo>
                  <a:lnTo>
                    <a:pt x="2266" y="190"/>
                  </a:lnTo>
                  <a:lnTo>
                    <a:pt x="2224" y="168"/>
                  </a:lnTo>
                  <a:lnTo>
                    <a:pt x="2182" y="146"/>
                  </a:lnTo>
                  <a:lnTo>
                    <a:pt x="2138" y="127"/>
                  </a:lnTo>
                  <a:lnTo>
                    <a:pt x="2095" y="108"/>
                  </a:lnTo>
                  <a:lnTo>
                    <a:pt x="2049" y="91"/>
                  </a:lnTo>
                  <a:lnTo>
                    <a:pt x="2005" y="75"/>
                  </a:lnTo>
                  <a:lnTo>
                    <a:pt x="1960" y="61"/>
                  </a:lnTo>
                  <a:lnTo>
                    <a:pt x="1907" y="46"/>
                  </a:lnTo>
                  <a:lnTo>
                    <a:pt x="1853" y="34"/>
                  </a:lnTo>
                  <a:lnTo>
                    <a:pt x="1800" y="24"/>
                  </a:lnTo>
                  <a:lnTo>
                    <a:pt x="1746" y="15"/>
                  </a:lnTo>
                  <a:lnTo>
                    <a:pt x="1692" y="9"/>
                  </a:lnTo>
                  <a:lnTo>
                    <a:pt x="1638" y="3"/>
                  </a:lnTo>
                  <a:lnTo>
                    <a:pt x="1582" y="1"/>
                  </a:lnTo>
                  <a:lnTo>
                    <a:pt x="1527" y="0"/>
                  </a:lnTo>
                  <a:lnTo>
                    <a:pt x="1490" y="0"/>
                  </a:lnTo>
                  <a:lnTo>
                    <a:pt x="1451" y="2"/>
                  </a:lnTo>
                  <a:lnTo>
                    <a:pt x="1413" y="4"/>
                  </a:lnTo>
                  <a:lnTo>
                    <a:pt x="1376" y="8"/>
                  </a:lnTo>
                  <a:lnTo>
                    <a:pt x="1338" y="11"/>
                  </a:lnTo>
                  <a:lnTo>
                    <a:pt x="1302" y="17"/>
                  </a:lnTo>
                  <a:lnTo>
                    <a:pt x="1264" y="22"/>
                  </a:lnTo>
                  <a:lnTo>
                    <a:pt x="1227" y="29"/>
                  </a:lnTo>
                  <a:lnTo>
                    <a:pt x="1191" y="36"/>
                  </a:lnTo>
                  <a:lnTo>
                    <a:pt x="1154" y="45"/>
                  </a:lnTo>
                  <a:lnTo>
                    <a:pt x="1118" y="55"/>
                  </a:lnTo>
                  <a:lnTo>
                    <a:pt x="1083" y="65"/>
                  </a:lnTo>
                  <a:lnTo>
                    <a:pt x="1047" y="76"/>
                  </a:lnTo>
                  <a:lnTo>
                    <a:pt x="1012" y="88"/>
                  </a:lnTo>
                  <a:lnTo>
                    <a:pt x="977" y="102"/>
                  </a:lnTo>
                  <a:lnTo>
                    <a:pt x="942" y="115"/>
                  </a:lnTo>
                  <a:lnTo>
                    <a:pt x="909" y="130"/>
                  </a:lnTo>
                  <a:lnTo>
                    <a:pt x="875" y="146"/>
                  </a:lnTo>
                  <a:lnTo>
                    <a:pt x="841" y="161"/>
                  </a:lnTo>
                  <a:lnTo>
                    <a:pt x="808" y="179"/>
                  </a:lnTo>
                  <a:lnTo>
                    <a:pt x="775" y="197"/>
                  </a:lnTo>
                  <a:lnTo>
                    <a:pt x="743" y="216"/>
                  </a:lnTo>
                  <a:lnTo>
                    <a:pt x="712" y="235"/>
                  </a:lnTo>
                  <a:lnTo>
                    <a:pt x="680" y="255"/>
                  </a:lnTo>
                  <a:lnTo>
                    <a:pt x="649" y="277"/>
                  </a:lnTo>
                  <a:lnTo>
                    <a:pt x="619" y="300"/>
                  </a:lnTo>
                  <a:lnTo>
                    <a:pt x="589" y="322"/>
                  </a:lnTo>
                  <a:lnTo>
                    <a:pt x="559" y="345"/>
                  </a:lnTo>
                  <a:lnTo>
                    <a:pt x="531" y="370"/>
                  </a:lnTo>
                  <a:lnTo>
                    <a:pt x="502" y="395"/>
                  </a:lnTo>
                  <a:lnTo>
                    <a:pt x="474" y="421"/>
                  </a:lnTo>
                  <a:lnTo>
                    <a:pt x="447" y="448"/>
                  </a:lnTo>
                  <a:lnTo>
                    <a:pt x="420" y="475"/>
                  </a:lnTo>
                  <a:lnTo>
                    <a:pt x="395" y="503"/>
                  </a:lnTo>
                  <a:lnTo>
                    <a:pt x="369" y="531"/>
                  </a:lnTo>
                  <a:lnTo>
                    <a:pt x="345" y="561"/>
                  </a:lnTo>
                  <a:lnTo>
                    <a:pt x="322" y="589"/>
                  </a:lnTo>
                  <a:lnTo>
                    <a:pt x="298" y="619"/>
                  </a:lnTo>
                  <a:lnTo>
                    <a:pt x="276" y="650"/>
                  </a:lnTo>
                  <a:lnTo>
                    <a:pt x="255" y="681"/>
                  </a:lnTo>
                  <a:lnTo>
                    <a:pt x="235" y="712"/>
                  </a:lnTo>
                  <a:lnTo>
                    <a:pt x="215" y="744"/>
                  </a:lnTo>
                  <a:lnTo>
                    <a:pt x="197" y="776"/>
                  </a:lnTo>
                  <a:lnTo>
                    <a:pt x="179" y="808"/>
                  </a:lnTo>
                  <a:lnTo>
                    <a:pt x="161" y="841"/>
                  </a:lnTo>
                  <a:lnTo>
                    <a:pt x="145" y="875"/>
                  </a:lnTo>
                  <a:lnTo>
                    <a:pt x="129" y="909"/>
                  </a:lnTo>
                  <a:lnTo>
                    <a:pt x="115" y="943"/>
                  </a:lnTo>
                  <a:lnTo>
                    <a:pt x="101" y="977"/>
                  </a:lnTo>
                  <a:lnTo>
                    <a:pt x="88" y="1012"/>
                  </a:lnTo>
                  <a:lnTo>
                    <a:pt x="76" y="1047"/>
                  </a:lnTo>
                  <a:lnTo>
                    <a:pt x="65" y="1082"/>
                  </a:lnTo>
                  <a:lnTo>
                    <a:pt x="55" y="1118"/>
                  </a:lnTo>
                  <a:lnTo>
                    <a:pt x="45" y="1154"/>
                  </a:lnTo>
                  <a:lnTo>
                    <a:pt x="36" y="1191"/>
                  </a:lnTo>
                  <a:lnTo>
                    <a:pt x="28" y="1227"/>
                  </a:lnTo>
                  <a:lnTo>
                    <a:pt x="22" y="1264"/>
                  </a:lnTo>
                  <a:lnTo>
                    <a:pt x="16" y="1301"/>
                  </a:lnTo>
                  <a:lnTo>
                    <a:pt x="11" y="1338"/>
                  </a:lnTo>
                  <a:lnTo>
                    <a:pt x="7" y="1376"/>
                  </a:lnTo>
                  <a:lnTo>
                    <a:pt x="4" y="1413"/>
                  </a:lnTo>
                  <a:lnTo>
                    <a:pt x="2" y="1452"/>
                  </a:lnTo>
                  <a:lnTo>
                    <a:pt x="0" y="1489"/>
                  </a:lnTo>
                  <a:lnTo>
                    <a:pt x="0" y="1527"/>
                  </a:lnTo>
                  <a:lnTo>
                    <a:pt x="6" y="1667"/>
                  </a:lnTo>
                  <a:lnTo>
                    <a:pt x="10" y="1707"/>
                  </a:lnTo>
                  <a:lnTo>
                    <a:pt x="15" y="1746"/>
                  </a:lnTo>
                  <a:lnTo>
                    <a:pt x="22" y="1785"/>
                  </a:lnTo>
                  <a:lnTo>
                    <a:pt x="28" y="1823"/>
                  </a:lnTo>
                  <a:lnTo>
                    <a:pt x="36" y="1862"/>
                  </a:lnTo>
                  <a:lnTo>
                    <a:pt x="45" y="1900"/>
                  </a:lnTo>
                  <a:lnTo>
                    <a:pt x="55" y="1937"/>
                  </a:lnTo>
                  <a:lnTo>
                    <a:pt x="66" y="1975"/>
                  </a:lnTo>
                  <a:lnTo>
                    <a:pt x="78" y="2012"/>
                  </a:lnTo>
                  <a:lnTo>
                    <a:pt x="92" y="2049"/>
                  </a:lnTo>
                  <a:lnTo>
                    <a:pt x="105" y="2085"/>
                  </a:lnTo>
                  <a:lnTo>
                    <a:pt x="119" y="2122"/>
                  </a:lnTo>
                  <a:lnTo>
                    <a:pt x="136" y="2157"/>
                  </a:lnTo>
                  <a:lnTo>
                    <a:pt x="152" y="2193"/>
                  </a:lnTo>
                  <a:lnTo>
                    <a:pt x="170" y="2228"/>
                  </a:lnTo>
                  <a:lnTo>
                    <a:pt x="189" y="2262"/>
                  </a:lnTo>
                  <a:lnTo>
                    <a:pt x="195" y="2277"/>
                  </a:lnTo>
                  <a:lnTo>
                    <a:pt x="213" y="2312"/>
                  </a:lnTo>
                  <a:lnTo>
                    <a:pt x="242" y="2366"/>
                  </a:lnTo>
                  <a:lnTo>
                    <a:pt x="278" y="2439"/>
                  </a:lnTo>
                  <a:lnTo>
                    <a:pt x="323" y="2528"/>
                  </a:lnTo>
                  <a:lnTo>
                    <a:pt x="371" y="2631"/>
                  </a:lnTo>
                  <a:lnTo>
                    <a:pt x="422" y="2743"/>
                  </a:lnTo>
                  <a:lnTo>
                    <a:pt x="450" y="2804"/>
                  </a:lnTo>
                  <a:lnTo>
                    <a:pt x="476" y="2867"/>
                  </a:lnTo>
                  <a:lnTo>
                    <a:pt x="503" y="2931"/>
                  </a:lnTo>
                  <a:lnTo>
                    <a:pt x="530" y="2998"/>
                  </a:lnTo>
                  <a:lnTo>
                    <a:pt x="556" y="3065"/>
                  </a:lnTo>
                  <a:lnTo>
                    <a:pt x="582" y="3134"/>
                  </a:lnTo>
                  <a:lnTo>
                    <a:pt x="607" y="3202"/>
                  </a:lnTo>
                  <a:lnTo>
                    <a:pt x="630" y="3273"/>
                  </a:lnTo>
                  <a:lnTo>
                    <a:pt x="653" y="3343"/>
                  </a:lnTo>
                  <a:lnTo>
                    <a:pt x="674" y="3413"/>
                  </a:lnTo>
                  <a:lnTo>
                    <a:pt x="693" y="3483"/>
                  </a:lnTo>
                  <a:lnTo>
                    <a:pt x="711" y="3553"/>
                  </a:lnTo>
                  <a:lnTo>
                    <a:pt x="726" y="3621"/>
                  </a:lnTo>
                  <a:lnTo>
                    <a:pt x="739" y="3690"/>
                  </a:lnTo>
                  <a:lnTo>
                    <a:pt x="750" y="3756"/>
                  </a:lnTo>
                  <a:lnTo>
                    <a:pt x="754" y="3788"/>
                  </a:lnTo>
                  <a:lnTo>
                    <a:pt x="757" y="3822"/>
                  </a:lnTo>
                  <a:lnTo>
                    <a:pt x="760" y="3854"/>
                  </a:lnTo>
                  <a:lnTo>
                    <a:pt x="762" y="3885"/>
                  </a:lnTo>
                  <a:lnTo>
                    <a:pt x="763" y="3915"/>
                  </a:lnTo>
                  <a:lnTo>
                    <a:pt x="764" y="3946"/>
                  </a:lnTo>
                  <a:lnTo>
                    <a:pt x="783" y="4137"/>
                  </a:lnTo>
                  <a:lnTo>
                    <a:pt x="789" y="4160"/>
                  </a:lnTo>
                  <a:lnTo>
                    <a:pt x="796" y="4181"/>
                  </a:lnTo>
                  <a:lnTo>
                    <a:pt x="804" y="4202"/>
                  </a:lnTo>
                  <a:lnTo>
                    <a:pt x="813" y="4220"/>
                  </a:lnTo>
                  <a:lnTo>
                    <a:pt x="823" y="4237"/>
                  </a:lnTo>
                  <a:lnTo>
                    <a:pt x="833" y="4253"/>
                  </a:lnTo>
                  <a:lnTo>
                    <a:pt x="844" y="4267"/>
                  </a:lnTo>
                  <a:lnTo>
                    <a:pt x="855" y="4280"/>
                  </a:lnTo>
                  <a:lnTo>
                    <a:pt x="867" y="4291"/>
                  </a:lnTo>
                  <a:lnTo>
                    <a:pt x="880" y="4301"/>
                  </a:lnTo>
                  <a:lnTo>
                    <a:pt x="895" y="4309"/>
                  </a:lnTo>
                  <a:lnTo>
                    <a:pt x="909" y="4316"/>
                  </a:lnTo>
                  <a:lnTo>
                    <a:pt x="924" y="4321"/>
                  </a:lnTo>
                  <a:lnTo>
                    <a:pt x="941" y="4325"/>
                  </a:lnTo>
                  <a:lnTo>
                    <a:pt x="959" y="4328"/>
                  </a:lnTo>
                  <a:lnTo>
                    <a:pt x="976" y="4328"/>
                  </a:lnTo>
                  <a:lnTo>
                    <a:pt x="2079" y="4328"/>
                  </a:lnTo>
                  <a:lnTo>
                    <a:pt x="2097" y="4328"/>
                  </a:lnTo>
                  <a:lnTo>
                    <a:pt x="2114" y="4325"/>
                  </a:lnTo>
                  <a:lnTo>
                    <a:pt x="2130" y="4321"/>
                  </a:lnTo>
                  <a:lnTo>
                    <a:pt x="2145" y="4316"/>
                  </a:lnTo>
                  <a:lnTo>
                    <a:pt x="2161" y="4309"/>
                  </a:lnTo>
                  <a:lnTo>
                    <a:pt x="2174" y="4301"/>
                  </a:lnTo>
                  <a:lnTo>
                    <a:pt x="2187" y="4291"/>
                  </a:lnTo>
                  <a:lnTo>
                    <a:pt x="2201" y="4280"/>
                  </a:lnTo>
                  <a:lnTo>
                    <a:pt x="2212" y="4267"/>
                  </a:lnTo>
                  <a:lnTo>
                    <a:pt x="2223" y="4253"/>
                  </a:lnTo>
                  <a:lnTo>
                    <a:pt x="2233" y="4237"/>
                  </a:lnTo>
                  <a:lnTo>
                    <a:pt x="2243" y="4220"/>
                  </a:lnTo>
                  <a:lnTo>
                    <a:pt x="2251" y="4202"/>
                  </a:lnTo>
                  <a:lnTo>
                    <a:pt x="2259" y="4181"/>
                  </a:lnTo>
                  <a:lnTo>
                    <a:pt x="2266" y="4160"/>
                  </a:lnTo>
                  <a:lnTo>
                    <a:pt x="2272" y="4137"/>
                  </a:lnTo>
                  <a:lnTo>
                    <a:pt x="2291" y="3946"/>
                  </a:lnTo>
                  <a:lnTo>
                    <a:pt x="2293" y="3915"/>
                  </a:lnTo>
                  <a:lnTo>
                    <a:pt x="2294" y="3885"/>
                  </a:lnTo>
                  <a:lnTo>
                    <a:pt x="2295" y="3854"/>
                  </a:lnTo>
                  <a:lnTo>
                    <a:pt x="2298" y="3822"/>
                  </a:lnTo>
                  <a:lnTo>
                    <a:pt x="2301" y="3788"/>
                  </a:lnTo>
                  <a:lnTo>
                    <a:pt x="2306" y="3756"/>
                  </a:lnTo>
                  <a:lnTo>
                    <a:pt x="2316" y="3690"/>
                  </a:lnTo>
                  <a:lnTo>
                    <a:pt x="2329" y="3621"/>
                  </a:lnTo>
                  <a:lnTo>
                    <a:pt x="2345" y="3553"/>
                  </a:lnTo>
                  <a:lnTo>
                    <a:pt x="2362" y="3483"/>
                  </a:lnTo>
                  <a:lnTo>
                    <a:pt x="2381" y="3413"/>
                  </a:lnTo>
                  <a:lnTo>
                    <a:pt x="2402" y="3343"/>
                  </a:lnTo>
                  <a:lnTo>
                    <a:pt x="2425" y="3273"/>
                  </a:lnTo>
                  <a:lnTo>
                    <a:pt x="2449" y="3202"/>
                  </a:lnTo>
                  <a:lnTo>
                    <a:pt x="2474" y="3134"/>
                  </a:lnTo>
                  <a:lnTo>
                    <a:pt x="2499" y="3065"/>
                  </a:lnTo>
                  <a:lnTo>
                    <a:pt x="2526" y="2998"/>
                  </a:lnTo>
                  <a:lnTo>
                    <a:pt x="2552" y="2931"/>
                  </a:lnTo>
                  <a:lnTo>
                    <a:pt x="2579" y="2867"/>
                  </a:lnTo>
                  <a:lnTo>
                    <a:pt x="2607" y="2804"/>
                  </a:lnTo>
                  <a:lnTo>
                    <a:pt x="2633" y="2743"/>
                  </a:lnTo>
                  <a:lnTo>
                    <a:pt x="2685" y="2631"/>
                  </a:lnTo>
                  <a:lnTo>
                    <a:pt x="2735" y="2528"/>
                  </a:lnTo>
                  <a:lnTo>
                    <a:pt x="2778" y="2439"/>
                  </a:lnTo>
                  <a:lnTo>
                    <a:pt x="2816" y="2366"/>
                  </a:lnTo>
                  <a:lnTo>
                    <a:pt x="2846" y="2312"/>
                  </a:lnTo>
                  <a:lnTo>
                    <a:pt x="2872" y="2262"/>
                  </a:lnTo>
                  <a:lnTo>
                    <a:pt x="2890" y="2228"/>
                  </a:lnTo>
                  <a:lnTo>
                    <a:pt x="2906" y="2193"/>
                  </a:lnTo>
                  <a:lnTo>
                    <a:pt x="2923" y="2157"/>
                  </a:lnTo>
                  <a:lnTo>
                    <a:pt x="2937" y="2122"/>
                  </a:lnTo>
                  <a:lnTo>
                    <a:pt x="2952" y="2085"/>
                  </a:lnTo>
                  <a:lnTo>
                    <a:pt x="2965" y="2049"/>
                  </a:lnTo>
                  <a:lnTo>
                    <a:pt x="2978" y="2012"/>
                  </a:lnTo>
                  <a:lnTo>
                    <a:pt x="2989" y="1975"/>
                  </a:lnTo>
                  <a:lnTo>
                    <a:pt x="3000" y="1937"/>
                  </a:lnTo>
                  <a:lnTo>
                    <a:pt x="3010" y="1900"/>
                  </a:lnTo>
                  <a:lnTo>
                    <a:pt x="3019" y="1862"/>
                  </a:lnTo>
                  <a:lnTo>
                    <a:pt x="3027" y="1823"/>
                  </a:lnTo>
                  <a:lnTo>
                    <a:pt x="3034" y="1785"/>
                  </a:lnTo>
                  <a:lnTo>
                    <a:pt x="3040" y="1746"/>
                  </a:lnTo>
                  <a:lnTo>
                    <a:pt x="3045" y="1707"/>
                  </a:lnTo>
                  <a:lnTo>
                    <a:pt x="3049" y="1667"/>
                  </a:lnTo>
                  <a:lnTo>
                    <a:pt x="3056" y="1527"/>
                  </a:lnTo>
                  <a:lnTo>
                    <a:pt x="3055" y="1489"/>
                  </a:lnTo>
                  <a:lnTo>
                    <a:pt x="3054" y="1452"/>
                  </a:lnTo>
                  <a:lnTo>
                    <a:pt x="3051" y="1413"/>
                  </a:lnTo>
                  <a:lnTo>
                    <a:pt x="3048" y="1376"/>
                  </a:lnTo>
                  <a:lnTo>
                    <a:pt x="3044" y="1338"/>
                  </a:lnTo>
                  <a:lnTo>
                    <a:pt x="3039" y="1301"/>
                  </a:lnTo>
                  <a:lnTo>
                    <a:pt x="3034" y="1264"/>
                  </a:lnTo>
                  <a:lnTo>
                    <a:pt x="3026" y="1227"/>
                  </a:lnTo>
                  <a:lnTo>
                    <a:pt x="3018" y="1191"/>
                  </a:lnTo>
                  <a:lnTo>
                    <a:pt x="3010" y="1154"/>
                  </a:lnTo>
                  <a:lnTo>
                    <a:pt x="3000" y="1118"/>
                  </a:lnTo>
                  <a:lnTo>
                    <a:pt x="2990" y="1082"/>
                  </a:lnTo>
                  <a:lnTo>
                    <a:pt x="2979" y="1047"/>
                  </a:lnTo>
                  <a:lnTo>
                    <a:pt x="2967" y="1012"/>
                  </a:lnTo>
                  <a:lnTo>
                    <a:pt x="2954" y="977"/>
                  </a:lnTo>
                  <a:lnTo>
                    <a:pt x="2941" y="943"/>
                  </a:lnTo>
                  <a:lnTo>
                    <a:pt x="2925" y="909"/>
                  </a:lnTo>
                  <a:lnTo>
                    <a:pt x="2910" y="875"/>
                  </a:lnTo>
                  <a:lnTo>
                    <a:pt x="2894" y="841"/>
                  </a:lnTo>
                  <a:lnTo>
                    <a:pt x="2877" y="808"/>
                  </a:lnTo>
                  <a:lnTo>
                    <a:pt x="2859" y="776"/>
                  </a:lnTo>
                  <a:lnTo>
                    <a:pt x="2840" y="744"/>
                  </a:lnTo>
                  <a:lnTo>
                    <a:pt x="2820" y="712"/>
                  </a:lnTo>
                  <a:lnTo>
                    <a:pt x="2800" y="681"/>
                  </a:lnTo>
                  <a:lnTo>
                    <a:pt x="2779" y="650"/>
                  </a:lnTo>
                  <a:lnTo>
                    <a:pt x="2757" y="619"/>
                  </a:lnTo>
                  <a:lnTo>
                    <a:pt x="2734" y="589"/>
                  </a:lnTo>
                  <a:lnTo>
                    <a:pt x="2711" y="561"/>
                  </a:lnTo>
                  <a:lnTo>
                    <a:pt x="2686" y="531"/>
                  </a:lnTo>
                  <a:lnTo>
                    <a:pt x="2661" y="503"/>
                  </a:lnTo>
                  <a:lnTo>
                    <a:pt x="2635" y="475"/>
                  </a:lnTo>
                  <a:lnTo>
                    <a:pt x="2609" y="448"/>
                  </a:lnTo>
                  <a:close/>
                  <a:moveTo>
                    <a:pt x="2661" y="1641"/>
                  </a:moveTo>
                  <a:lnTo>
                    <a:pt x="2661" y="1641"/>
                  </a:lnTo>
                  <a:lnTo>
                    <a:pt x="2658" y="1669"/>
                  </a:lnTo>
                  <a:lnTo>
                    <a:pt x="2654" y="1697"/>
                  </a:lnTo>
                  <a:lnTo>
                    <a:pt x="2650" y="1725"/>
                  </a:lnTo>
                  <a:lnTo>
                    <a:pt x="2644" y="1753"/>
                  </a:lnTo>
                  <a:lnTo>
                    <a:pt x="2639" y="1781"/>
                  </a:lnTo>
                  <a:lnTo>
                    <a:pt x="2632" y="1809"/>
                  </a:lnTo>
                  <a:lnTo>
                    <a:pt x="2624" y="1837"/>
                  </a:lnTo>
                  <a:lnTo>
                    <a:pt x="2617" y="1863"/>
                  </a:lnTo>
                  <a:lnTo>
                    <a:pt x="2608" y="1891"/>
                  </a:lnTo>
                  <a:lnTo>
                    <a:pt x="2599" y="1918"/>
                  </a:lnTo>
                  <a:lnTo>
                    <a:pt x="2589" y="1945"/>
                  </a:lnTo>
                  <a:lnTo>
                    <a:pt x="2579" y="1972"/>
                  </a:lnTo>
                  <a:lnTo>
                    <a:pt x="2567" y="1998"/>
                  </a:lnTo>
                  <a:lnTo>
                    <a:pt x="2556" y="2025"/>
                  </a:lnTo>
                  <a:lnTo>
                    <a:pt x="2543" y="2051"/>
                  </a:lnTo>
                  <a:lnTo>
                    <a:pt x="2529" y="2078"/>
                  </a:lnTo>
                  <a:lnTo>
                    <a:pt x="2485" y="2158"/>
                  </a:lnTo>
                  <a:lnTo>
                    <a:pt x="2450" y="2227"/>
                  </a:lnTo>
                  <a:lnTo>
                    <a:pt x="2408" y="2311"/>
                  </a:lnTo>
                  <a:lnTo>
                    <a:pt x="2359" y="2409"/>
                  </a:lnTo>
                  <a:lnTo>
                    <a:pt x="2307" y="2519"/>
                  </a:lnTo>
                  <a:lnTo>
                    <a:pt x="2253" y="2641"/>
                  </a:lnTo>
                  <a:lnTo>
                    <a:pt x="2225" y="2705"/>
                  </a:lnTo>
                  <a:lnTo>
                    <a:pt x="2197" y="2771"/>
                  </a:lnTo>
                  <a:lnTo>
                    <a:pt x="2170" y="2838"/>
                  </a:lnTo>
                  <a:lnTo>
                    <a:pt x="2142" y="2908"/>
                  </a:lnTo>
                  <a:lnTo>
                    <a:pt x="2116" y="2979"/>
                  </a:lnTo>
                  <a:lnTo>
                    <a:pt x="2090" y="3051"/>
                  </a:lnTo>
                  <a:lnTo>
                    <a:pt x="2065" y="3124"/>
                  </a:lnTo>
                  <a:lnTo>
                    <a:pt x="2040" y="3198"/>
                  </a:lnTo>
                  <a:lnTo>
                    <a:pt x="2018" y="3272"/>
                  </a:lnTo>
                  <a:lnTo>
                    <a:pt x="1996" y="3346"/>
                  </a:lnTo>
                  <a:lnTo>
                    <a:pt x="1977" y="3420"/>
                  </a:lnTo>
                  <a:lnTo>
                    <a:pt x="1960" y="3494"/>
                  </a:lnTo>
                  <a:lnTo>
                    <a:pt x="1944" y="3568"/>
                  </a:lnTo>
                  <a:lnTo>
                    <a:pt x="1930" y="3641"/>
                  </a:lnTo>
                  <a:lnTo>
                    <a:pt x="1919" y="3714"/>
                  </a:lnTo>
                  <a:lnTo>
                    <a:pt x="1911" y="3785"/>
                  </a:lnTo>
                  <a:lnTo>
                    <a:pt x="1908" y="3820"/>
                  </a:lnTo>
                  <a:lnTo>
                    <a:pt x="1905" y="3856"/>
                  </a:lnTo>
                  <a:lnTo>
                    <a:pt x="1903" y="3890"/>
                  </a:lnTo>
                  <a:lnTo>
                    <a:pt x="1902" y="3924"/>
                  </a:lnTo>
                  <a:lnTo>
                    <a:pt x="1901" y="3939"/>
                  </a:lnTo>
                  <a:lnTo>
                    <a:pt x="1722" y="3939"/>
                  </a:lnTo>
                  <a:lnTo>
                    <a:pt x="1722" y="3230"/>
                  </a:lnTo>
                  <a:lnTo>
                    <a:pt x="1333" y="3230"/>
                  </a:lnTo>
                  <a:lnTo>
                    <a:pt x="1333" y="3939"/>
                  </a:lnTo>
                  <a:lnTo>
                    <a:pt x="1154" y="3939"/>
                  </a:lnTo>
                  <a:lnTo>
                    <a:pt x="1152" y="3924"/>
                  </a:lnTo>
                  <a:lnTo>
                    <a:pt x="1151" y="3873"/>
                  </a:lnTo>
                  <a:lnTo>
                    <a:pt x="1148" y="3820"/>
                  </a:lnTo>
                  <a:lnTo>
                    <a:pt x="1142" y="3767"/>
                  </a:lnTo>
                  <a:lnTo>
                    <a:pt x="1136" y="3714"/>
                  </a:lnTo>
                  <a:lnTo>
                    <a:pt x="1128" y="3659"/>
                  </a:lnTo>
                  <a:lnTo>
                    <a:pt x="1118" y="3604"/>
                  </a:lnTo>
                  <a:lnTo>
                    <a:pt x="1108" y="3547"/>
                  </a:lnTo>
                  <a:lnTo>
                    <a:pt x="1096" y="3491"/>
                  </a:lnTo>
                  <a:lnTo>
                    <a:pt x="1081" y="3434"/>
                  </a:lnTo>
                  <a:lnTo>
                    <a:pt x="1067" y="3377"/>
                  </a:lnTo>
                  <a:lnTo>
                    <a:pt x="1052" y="3319"/>
                  </a:lnTo>
                  <a:lnTo>
                    <a:pt x="1035" y="3261"/>
                  </a:lnTo>
                  <a:lnTo>
                    <a:pt x="1016" y="3203"/>
                  </a:lnTo>
                  <a:lnTo>
                    <a:pt x="997" y="3145"/>
                  </a:lnTo>
                  <a:lnTo>
                    <a:pt x="977" y="3086"/>
                  </a:lnTo>
                  <a:lnTo>
                    <a:pt x="958" y="3029"/>
                  </a:lnTo>
                  <a:lnTo>
                    <a:pt x="937" y="2970"/>
                  </a:lnTo>
                  <a:lnTo>
                    <a:pt x="914" y="2911"/>
                  </a:lnTo>
                  <a:lnTo>
                    <a:pt x="868" y="2796"/>
                  </a:lnTo>
                  <a:lnTo>
                    <a:pt x="820" y="2681"/>
                  </a:lnTo>
                  <a:lnTo>
                    <a:pt x="771" y="2570"/>
                  </a:lnTo>
                  <a:lnTo>
                    <a:pt x="721" y="2459"/>
                  </a:lnTo>
                  <a:lnTo>
                    <a:pt x="669" y="2353"/>
                  </a:lnTo>
                  <a:lnTo>
                    <a:pt x="618" y="2249"/>
                  </a:lnTo>
                  <a:lnTo>
                    <a:pt x="568" y="2150"/>
                  </a:lnTo>
                  <a:lnTo>
                    <a:pt x="567" y="2144"/>
                  </a:lnTo>
                  <a:lnTo>
                    <a:pt x="530" y="2075"/>
                  </a:lnTo>
                  <a:lnTo>
                    <a:pt x="515" y="2050"/>
                  </a:lnTo>
                  <a:lnTo>
                    <a:pt x="503" y="2024"/>
                  </a:lnTo>
                  <a:lnTo>
                    <a:pt x="491" y="1998"/>
                  </a:lnTo>
                  <a:lnTo>
                    <a:pt x="479" y="1972"/>
                  </a:lnTo>
                  <a:lnTo>
                    <a:pt x="468" y="1945"/>
                  </a:lnTo>
                  <a:lnTo>
                    <a:pt x="458" y="1918"/>
                  </a:lnTo>
                  <a:lnTo>
                    <a:pt x="449" y="1892"/>
                  </a:lnTo>
                  <a:lnTo>
                    <a:pt x="440" y="1864"/>
                  </a:lnTo>
                  <a:lnTo>
                    <a:pt x="431" y="1838"/>
                  </a:lnTo>
                  <a:lnTo>
                    <a:pt x="424" y="1810"/>
                  </a:lnTo>
                  <a:lnTo>
                    <a:pt x="418" y="1782"/>
                  </a:lnTo>
                  <a:lnTo>
                    <a:pt x="411" y="1754"/>
                  </a:lnTo>
                  <a:lnTo>
                    <a:pt x="406" y="1726"/>
                  </a:lnTo>
                  <a:lnTo>
                    <a:pt x="401" y="1697"/>
                  </a:lnTo>
                  <a:lnTo>
                    <a:pt x="398" y="1670"/>
                  </a:lnTo>
                  <a:lnTo>
                    <a:pt x="395" y="1641"/>
                  </a:lnTo>
                  <a:lnTo>
                    <a:pt x="389" y="1519"/>
                  </a:lnTo>
                  <a:lnTo>
                    <a:pt x="389" y="1492"/>
                  </a:lnTo>
                  <a:lnTo>
                    <a:pt x="390" y="1463"/>
                  </a:lnTo>
                  <a:lnTo>
                    <a:pt x="392" y="1435"/>
                  </a:lnTo>
                  <a:lnTo>
                    <a:pt x="395" y="1408"/>
                  </a:lnTo>
                  <a:lnTo>
                    <a:pt x="398" y="1380"/>
                  </a:lnTo>
                  <a:lnTo>
                    <a:pt x="402" y="1352"/>
                  </a:lnTo>
                  <a:lnTo>
                    <a:pt x="407" y="1325"/>
                  </a:lnTo>
                  <a:lnTo>
                    <a:pt x="412" y="1298"/>
                  </a:lnTo>
                  <a:lnTo>
                    <a:pt x="418" y="1270"/>
                  </a:lnTo>
                  <a:lnTo>
                    <a:pt x="424" y="1244"/>
                  </a:lnTo>
                  <a:lnTo>
                    <a:pt x="431" y="1217"/>
                  </a:lnTo>
                  <a:lnTo>
                    <a:pt x="439" y="1191"/>
                  </a:lnTo>
                  <a:lnTo>
                    <a:pt x="448" y="1165"/>
                  </a:lnTo>
                  <a:lnTo>
                    <a:pt x="457" y="1139"/>
                  </a:lnTo>
                  <a:lnTo>
                    <a:pt x="466" y="1113"/>
                  </a:lnTo>
                  <a:lnTo>
                    <a:pt x="476" y="1088"/>
                  </a:lnTo>
                  <a:lnTo>
                    <a:pt x="487" y="1063"/>
                  </a:lnTo>
                  <a:lnTo>
                    <a:pt x="499" y="1038"/>
                  </a:lnTo>
                  <a:lnTo>
                    <a:pt x="511" y="1013"/>
                  </a:lnTo>
                  <a:lnTo>
                    <a:pt x="524" y="989"/>
                  </a:lnTo>
                  <a:lnTo>
                    <a:pt x="537" y="965"/>
                  </a:lnTo>
                  <a:lnTo>
                    <a:pt x="551" y="941"/>
                  </a:lnTo>
                  <a:lnTo>
                    <a:pt x="565" y="918"/>
                  </a:lnTo>
                  <a:lnTo>
                    <a:pt x="580" y="895"/>
                  </a:lnTo>
                  <a:lnTo>
                    <a:pt x="596" y="871"/>
                  </a:lnTo>
                  <a:lnTo>
                    <a:pt x="612" y="849"/>
                  </a:lnTo>
                  <a:lnTo>
                    <a:pt x="629" y="827"/>
                  </a:lnTo>
                  <a:lnTo>
                    <a:pt x="647" y="806"/>
                  </a:lnTo>
                  <a:lnTo>
                    <a:pt x="664" y="784"/>
                  </a:lnTo>
                  <a:lnTo>
                    <a:pt x="683" y="763"/>
                  </a:lnTo>
                  <a:lnTo>
                    <a:pt x="702" y="743"/>
                  </a:lnTo>
                  <a:lnTo>
                    <a:pt x="722" y="723"/>
                  </a:lnTo>
                  <a:lnTo>
                    <a:pt x="743" y="703"/>
                  </a:lnTo>
                  <a:lnTo>
                    <a:pt x="764" y="683"/>
                  </a:lnTo>
                  <a:lnTo>
                    <a:pt x="785" y="665"/>
                  </a:lnTo>
                  <a:lnTo>
                    <a:pt x="806" y="647"/>
                  </a:lnTo>
                  <a:lnTo>
                    <a:pt x="828" y="629"/>
                  </a:lnTo>
                  <a:lnTo>
                    <a:pt x="850" y="611"/>
                  </a:lnTo>
                  <a:lnTo>
                    <a:pt x="874" y="596"/>
                  </a:lnTo>
                  <a:lnTo>
                    <a:pt x="896" y="579"/>
                  </a:lnTo>
                  <a:lnTo>
                    <a:pt x="920" y="565"/>
                  </a:lnTo>
                  <a:lnTo>
                    <a:pt x="943" y="550"/>
                  </a:lnTo>
                  <a:lnTo>
                    <a:pt x="968" y="536"/>
                  </a:lnTo>
                  <a:lnTo>
                    <a:pt x="992" y="523"/>
                  </a:lnTo>
                  <a:lnTo>
                    <a:pt x="1016" y="510"/>
                  </a:lnTo>
                  <a:lnTo>
                    <a:pt x="1041" y="498"/>
                  </a:lnTo>
                  <a:lnTo>
                    <a:pt x="1066" y="486"/>
                  </a:lnTo>
                  <a:lnTo>
                    <a:pt x="1091" y="475"/>
                  </a:lnTo>
                  <a:lnTo>
                    <a:pt x="1117" y="464"/>
                  </a:lnTo>
                  <a:lnTo>
                    <a:pt x="1143" y="456"/>
                  </a:lnTo>
                  <a:lnTo>
                    <a:pt x="1170" y="446"/>
                  </a:lnTo>
                  <a:lnTo>
                    <a:pt x="1195" y="438"/>
                  </a:lnTo>
                  <a:lnTo>
                    <a:pt x="1223" y="430"/>
                  </a:lnTo>
                  <a:lnTo>
                    <a:pt x="1250" y="423"/>
                  </a:lnTo>
                  <a:lnTo>
                    <a:pt x="1276" y="417"/>
                  </a:lnTo>
                  <a:lnTo>
                    <a:pt x="1304" y="411"/>
                  </a:lnTo>
                  <a:lnTo>
                    <a:pt x="1331" y="406"/>
                  </a:lnTo>
                  <a:lnTo>
                    <a:pt x="1359" y="401"/>
                  </a:lnTo>
                  <a:lnTo>
                    <a:pt x="1387" y="398"/>
                  </a:lnTo>
                  <a:lnTo>
                    <a:pt x="1414" y="395"/>
                  </a:lnTo>
                  <a:lnTo>
                    <a:pt x="1443" y="392"/>
                  </a:lnTo>
                  <a:lnTo>
                    <a:pt x="1471" y="390"/>
                  </a:lnTo>
                  <a:lnTo>
                    <a:pt x="1500" y="389"/>
                  </a:lnTo>
                  <a:lnTo>
                    <a:pt x="1527" y="389"/>
                  </a:lnTo>
                  <a:lnTo>
                    <a:pt x="1569" y="389"/>
                  </a:lnTo>
                  <a:lnTo>
                    <a:pt x="1610" y="391"/>
                  </a:lnTo>
                  <a:lnTo>
                    <a:pt x="1651" y="396"/>
                  </a:lnTo>
                  <a:lnTo>
                    <a:pt x="1691" y="400"/>
                  </a:lnTo>
                  <a:lnTo>
                    <a:pt x="1732" y="407"/>
                  </a:lnTo>
                  <a:lnTo>
                    <a:pt x="1771" y="415"/>
                  </a:lnTo>
                  <a:lnTo>
                    <a:pt x="1810" y="423"/>
                  </a:lnTo>
                  <a:lnTo>
                    <a:pt x="1849" y="435"/>
                  </a:lnTo>
                  <a:lnTo>
                    <a:pt x="1882" y="444"/>
                  </a:lnTo>
                  <a:lnTo>
                    <a:pt x="1917" y="457"/>
                  </a:lnTo>
                  <a:lnTo>
                    <a:pt x="1950" y="470"/>
                  </a:lnTo>
                  <a:lnTo>
                    <a:pt x="1983" y="483"/>
                  </a:lnTo>
                  <a:lnTo>
                    <a:pt x="2015" y="498"/>
                  </a:lnTo>
                  <a:lnTo>
                    <a:pt x="2047" y="514"/>
                  </a:lnTo>
                  <a:lnTo>
                    <a:pt x="2078" y="531"/>
                  </a:lnTo>
                  <a:lnTo>
                    <a:pt x="2109" y="548"/>
                  </a:lnTo>
                  <a:lnTo>
                    <a:pt x="2139" y="567"/>
                  </a:lnTo>
                  <a:lnTo>
                    <a:pt x="2169" y="586"/>
                  </a:lnTo>
                  <a:lnTo>
                    <a:pt x="2197" y="607"/>
                  </a:lnTo>
                  <a:lnTo>
                    <a:pt x="2226" y="628"/>
                  </a:lnTo>
                  <a:lnTo>
                    <a:pt x="2254" y="650"/>
                  </a:lnTo>
                  <a:lnTo>
                    <a:pt x="2281" y="673"/>
                  </a:lnTo>
                  <a:lnTo>
                    <a:pt x="2308" y="698"/>
                  </a:lnTo>
                  <a:lnTo>
                    <a:pt x="2333" y="723"/>
                  </a:lnTo>
                  <a:lnTo>
                    <a:pt x="2353" y="743"/>
                  </a:lnTo>
                  <a:lnTo>
                    <a:pt x="2372" y="763"/>
                  </a:lnTo>
                  <a:lnTo>
                    <a:pt x="2391" y="784"/>
                  </a:lnTo>
                  <a:lnTo>
                    <a:pt x="2409" y="806"/>
                  </a:lnTo>
                  <a:lnTo>
                    <a:pt x="2426" y="827"/>
                  </a:lnTo>
                  <a:lnTo>
                    <a:pt x="2443" y="849"/>
                  </a:lnTo>
                  <a:lnTo>
                    <a:pt x="2460" y="872"/>
                  </a:lnTo>
                  <a:lnTo>
                    <a:pt x="2475" y="895"/>
                  </a:lnTo>
                  <a:lnTo>
                    <a:pt x="2489" y="918"/>
                  </a:lnTo>
                  <a:lnTo>
                    <a:pt x="2505" y="941"/>
                  </a:lnTo>
                  <a:lnTo>
                    <a:pt x="2518" y="965"/>
                  </a:lnTo>
                  <a:lnTo>
                    <a:pt x="2531" y="989"/>
                  </a:lnTo>
                  <a:lnTo>
                    <a:pt x="2545" y="1013"/>
                  </a:lnTo>
                  <a:lnTo>
                    <a:pt x="2557" y="1038"/>
                  </a:lnTo>
                  <a:lnTo>
                    <a:pt x="2568" y="1063"/>
                  </a:lnTo>
                  <a:lnTo>
                    <a:pt x="2579" y="1088"/>
                  </a:lnTo>
                  <a:lnTo>
                    <a:pt x="2589" y="1113"/>
                  </a:lnTo>
                  <a:lnTo>
                    <a:pt x="2599" y="1139"/>
                  </a:lnTo>
                  <a:lnTo>
                    <a:pt x="2608" y="1164"/>
                  </a:lnTo>
                  <a:lnTo>
                    <a:pt x="2617" y="1191"/>
                  </a:lnTo>
                  <a:lnTo>
                    <a:pt x="2624" y="1217"/>
                  </a:lnTo>
                  <a:lnTo>
                    <a:pt x="2631" y="1244"/>
                  </a:lnTo>
                  <a:lnTo>
                    <a:pt x="2638" y="1270"/>
                  </a:lnTo>
                  <a:lnTo>
                    <a:pt x="2643" y="1297"/>
                  </a:lnTo>
                  <a:lnTo>
                    <a:pt x="2649" y="1325"/>
                  </a:lnTo>
                  <a:lnTo>
                    <a:pt x="2653" y="1352"/>
                  </a:lnTo>
                  <a:lnTo>
                    <a:pt x="2658" y="1379"/>
                  </a:lnTo>
                  <a:lnTo>
                    <a:pt x="2660" y="1406"/>
                  </a:lnTo>
                  <a:lnTo>
                    <a:pt x="2663" y="1435"/>
                  </a:lnTo>
                  <a:lnTo>
                    <a:pt x="2664" y="1463"/>
                  </a:lnTo>
                  <a:lnTo>
                    <a:pt x="2666" y="1491"/>
                  </a:lnTo>
                  <a:lnTo>
                    <a:pt x="2666" y="1519"/>
                  </a:lnTo>
                  <a:lnTo>
                    <a:pt x="2661" y="1641"/>
                  </a:lnTo>
                  <a:close/>
                  <a:moveTo>
                    <a:pt x="907" y="4981"/>
                  </a:moveTo>
                  <a:lnTo>
                    <a:pt x="2149" y="4981"/>
                  </a:lnTo>
                  <a:lnTo>
                    <a:pt x="2149" y="4592"/>
                  </a:lnTo>
                  <a:lnTo>
                    <a:pt x="907" y="4592"/>
                  </a:lnTo>
                  <a:lnTo>
                    <a:pt x="907" y="4981"/>
                  </a:lnTo>
                  <a:close/>
                  <a:moveTo>
                    <a:pt x="1177" y="5429"/>
                  </a:moveTo>
                  <a:lnTo>
                    <a:pt x="1879" y="5429"/>
                  </a:lnTo>
                  <a:lnTo>
                    <a:pt x="1879" y="5209"/>
                  </a:lnTo>
                  <a:lnTo>
                    <a:pt x="1177" y="5209"/>
                  </a:lnTo>
                  <a:lnTo>
                    <a:pt x="1177" y="5429"/>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grpSp>
        <p:nvGrpSpPr>
          <p:cNvPr id="9" name="组合 8"/>
          <p:cNvGrpSpPr/>
          <p:nvPr>
            <p:custDataLst>
              <p:tags r:id="rId8"/>
            </p:custDataLst>
          </p:nvPr>
        </p:nvGrpSpPr>
        <p:grpSpPr>
          <a:xfrm>
            <a:off x="1712680" y="3747901"/>
            <a:ext cx="1202531" cy="1202531"/>
            <a:chOff x="4420032" y="1854736"/>
            <a:chExt cx="1603375" cy="1603375"/>
          </a:xfrm>
          <a:solidFill>
            <a:srgbClr val="1B4367"/>
          </a:solidFill>
        </p:grpSpPr>
        <p:sp>
          <p:nvSpPr>
            <p:cNvPr id="10" name="Rectangle 5"/>
            <p:cNvSpPr/>
            <p:nvPr>
              <p:custDataLst>
                <p:tags r:id="rId9"/>
              </p:custDataLst>
            </p:nvPr>
          </p:nvSpPr>
          <p:spPr>
            <a:xfrm>
              <a:off x="4420032" y="1854736"/>
              <a:ext cx="1603375" cy="1603375"/>
            </a:xfrm>
            <a:prstGeom prst="flowChartConnector">
              <a:avLst/>
            </a:prstGeom>
            <a:grpFill/>
            <a:ln w="9525">
              <a:noFill/>
              <a:miter/>
            </a:ln>
          </p:spPr>
          <p:txBody>
            <a:bodyPr anchor="ctr"/>
            <a:lstStyle/>
            <a:p>
              <a:pPr lvl="0" algn="ctr" eaLnBrk="1" hangingPunct="1"/>
              <a:endParaRPr lang="en-US" altLang="zh-CN" sz="1000" dirty="0">
                <a:solidFill>
                  <a:srgbClr val="FFFFFF"/>
                </a:solidFill>
                <a:cs typeface="+mn-ea"/>
                <a:sym typeface="+mn-lt"/>
              </a:endParaRPr>
            </a:p>
          </p:txBody>
        </p:sp>
        <p:sp>
          <p:nvSpPr>
            <p:cNvPr id="11" name="Freeform 132"/>
            <p:cNvSpPr>
              <a:spLocks noEditPoints="1"/>
            </p:cNvSpPr>
            <p:nvPr>
              <p:custDataLst>
                <p:tags r:id="rId10"/>
              </p:custDataLst>
            </p:nvPr>
          </p:nvSpPr>
          <p:spPr>
            <a:xfrm>
              <a:off x="4971860" y="2268369"/>
              <a:ext cx="497814" cy="691654"/>
            </a:xfrm>
            <a:custGeom>
              <a:avLst/>
              <a:gdLst/>
              <a:ahLst/>
              <a:cxnLst>
                <a:cxn ang="0">
                  <a:pos x="69148" y="0"/>
                </a:cxn>
                <a:cxn ang="0">
                  <a:pos x="69148" y="0"/>
                </a:cxn>
                <a:cxn ang="0">
                  <a:pos x="69148" y="48617"/>
                </a:cxn>
                <a:cxn ang="0">
                  <a:pos x="69148" y="70611"/>
                </a:cxn>
                <a:cxn ang="0">
                  <a:pos x="47251" y="70611"/>
                </a:cxn>
                <a:cxn ang="0">
                  <a:pos x="0" y="70611"/>
                </a:cxn>
                <a:cxn ang="0">
                  <a:pos x="0" y="333375"/>
                </a:cxn>
                <a:cxn ang="0">
                  <a:pos x="239712" y="333375"/>
                </a:cxn>
                <a:cxn ang="0">
                  <a:pos x="239712" y="0"/>
                </a:cxn>
                <a:cxn ang="0">
                  <a:pos x="69148" y="0"/>
                </a:cxn>
                <a:cxn ang="0">
                  <a:pos x="187851" y="193311"/>
                </a:cxn>
                <a:cxn ang="0">
                  <a:pos x="154430" y="193311"/>
                </a:cxn>
                <a:cxn ang="0">
                  <a:pos x="140600" y="193311"/>
                </a:cxn>
                <a:cxn ang="0">
                  <a:pos x="140600" y="266237"/>
                </a:cxn>
                <a:cxn ang="0">
                  <a:pos x="127923" y="278970"/>
                </a:cxn>
                <a:cxn ang="0">
                  <a:pos x="111789" y="278970"/>
                </a:cxn>
                <a:cxn ang="0">
                  <a:pos x="99112" y="266237"/>
                </a:cxn>
                <a:cxn ang="0">
                  <a:pos x="99112" y="193311"/>
                </a:cxn>
                <a:cxn ang="0">
                  <a:pos x="85282" y="193311"/>
                </a:cxn>
                <a:cxn ang="0">
                  <a:pos x="51861" y="193311"/>
                </a:cxn>
                <a:cxn ang="0">
                  <a:pos x="46098" y="182893"/>
                </a:cxn>
                <a:cxn ang="0">
                  <a:pos x="111789" y="105337"/>
                </a:cxn>
                <a:cxn ang="0">
                  <a:pos x="127923" y="105337"/>
                </a:cxn>
                <a:cxn ang="0">
                  <a:pos x="192461" y="182893"/>
                </a:cxn>
                <a:cxn ang="0">
                  <a:pos x="187851" y="193311"/>
                </a:cxn>
              </a:cxnLst>
              <a:rect l="0" t="0" r="0" b="0"/>
              <a:pathLst>
                <a:path w="208" h="288">
                  <a:moveTo>
                    <a:pt x="60" y="0"/>
                  </a:moveTo>
                  <a:cubicBezTo>
                    <a:pt x="60" y="0"/>
                    <a:pt x="60" y="0"/>
                    <a:pt x="60" y="0"/>
                  </a:cubicBezTo>
                  <a:cubicBezTo>
                    <a:pt x="60" y="42"/>
                    <a:pt x="60" y="42"/>
                    <a:pt x="60" y="42"/>
                  </a:cubicBezTo>
                  <a:cubicBezTo>
                    <a:pt x="60" y="61"/>
                    <a:pt x="60" y="61"/>
                    <a:pt x="60" y="61"/>
                  </a:cubicBezTo>
                  <a:cubicBezTo>
                    <a:pt x="41" y="61"/>
                    <a:pt x="41" y="61"/>
                    <a:pt x="41" y="61"/>
                  </a:cubicBezTo>
                  <a:cubicBezTo>
                    <a:pt x="0" y="61"/>
                    <a:pt x="0" y="61"/>
                    <a:pt x="0" y="61"/>
                  </a:cubicBezTo>
                  <a:cubicBezTo>
                    <a:pt x="0" y="288"/>
                    <a:pt x="0" y="288"/>
                    <a:pt x="0" y="288"/>
                  </a:cubicBezTo>
                  <a:cubicBezTo>
                    <a:pt x="208" y="288"/>
                    <a:pt x="208" y="288"/>
                    <a:pt x="208" y="288"/>
                  </a:cubicBezTo>
                  <a:cubicBezTo>
                    <a:pt x="208" y="0"/>
                    <a:pt x="208" y="0"/>
                    <a:pt x="208" y="0"/>
                  </a:cubicBezTo>
                  <a:lnTo>
                    <a:pt x="60" y="0"/>
                  </a:lnTo>
                  <a:close/>
                  <a:moveTo>
                    <a:pt x="163" y="167"/>
                  </a:moveTo>
                  <a:cubicBezTo>
                    <a:pt x="134" y="167"/>
                    <a:pt x="134" y="167"/>
                    <a:pt x="134" y="167"/>
                  </a:cubicBezTo>
                  <a:cubicBezTo>
                    <a:pt x="131" y="167"/>
                    <a:pt x="126" y="167"/>
                    <a:pt x="122" y="167"/>
                  </a:cubicBezTo>
                  <a:cubicBezTo>
                    <a:pt x="122" y="230"/>
                    <a:pt x="122" y="230"/>
                    <a:pt x="122" y="230"/>
                  </a:cubicBezTo>
                  <a:cubicBezTo>
                    <a:pt x="122" y="236"/>
                    <a:pt x="117" y="241"/>
                    <a:pt x="111" y="241"/>
                  </a:cubicBezTo>
                  <a:cubicBezTo>
                    <a:pt x="97" y="241"/>
                    <a:pt x="97" y="241"/>
                    <a:pt x="97" y="241"/>
                  </a:cubicBezTo>
                  <a:cubicBezTo>
                    <a:pt x="91" y="241"/>
                    <a:pt x="86" y="236"/>
                    <a:pt x="86" y="230"/>
                  </a:cubicBezTo>
                  <a:cubicBezTo>
                    <a:pt x="86" y="167"/>
                    <a:pt x="86" y="167"/>
                    <a:pt x="86" y="167"/>
                  </a:cubicBezTo>
                  <a:cubicBezTo>
                    <a:pt x="81" y="167"/>
                    <a:pt x="77" y="167"/>
                    <a:pt x="74" y="167"/>
                  </a:cubicBezTo>
                  <a:cubicBezTo>
                    <a:pt x="45" y="167"/>
                    <a:pt x="45" y="167"/>
                    <a:pt x="45" y="167"/>
                  </a:cubicBezTo>
                  <a:cubicBezTo>
                    <a:pt x="38" y="167"/>
                    <a:pt x="36" y="163"/>
                    <a:pt x="40" y="158"/>
                  </a:cubicBezTo>
                  <a:cubicBezTo>
                    <a:pt x="97" y="91"/>
                    <a:pt x="97" y="91"/>
                    <a:pt x="97" y="91"/>
                  </a:cubicBezTo>
                  <a:cubicBezTo>
                    <a:pt x="101" y="86"/>
                    <a:pt x="107" y="86"/>
                    <a:pt x="111" y="91"/>
                  </a:cubicBezTo>
                  <a:cubicBezTo>
                    <a:pt x="167" y="158"/>
                    <a:pt x="167" y="158"/>
                    <a:pt x="167" y="158"/>
                  </a:cubicBezTo>
                  <a:cubicBezTo>
                    <a:pt x="172" y="163"/>
                    <a:pt x="170" y="167"/>
                    <a:pt x="163" y="167"/>
                  </a:cubicBezTo>
                  <a:close/>
                </a:path>
              </a:pathLst>
            </a:custGeom>
            <a:solidFill>
              <a:schemeClr val="bg1"/>
            </a:solidFill>
            <a:ln w="9525">
              <a:noFill/>
            </a:ln>
          </p:spPr>
          <p:txBody>
            <a:bodyPr/>
            <a:lstStyle/>
            <a:p>
              <a:endParaRPr lang="zh-CN" altLang="en-US">
                <a:cs typeface="+mn-ea"/>
                <a:sym typeface="+mn-lt"/>
              </a:endParaRPr>
            </a:p>
          </p:txBody>
        </p:sp>
      </p:grpSp>
      <p:grpSp>
        <p:nvGrpSpPr>
          <p:cNvPr id="12" name="组合 11"/>
          <p:cNvGrpSpPr/>
          <p:nvPr>
            <p:custDataLst>
              <p:tags r:id="rId11"/>
            </p:custDataLst>
          </p:nvPr>
        </p:nvGrpSpPr>
        <p:grpSpPr>
          <a:xfrm>
            <a:off x="1712681" y="1281602"/>
            <a:ext cx="1202531" cy="1202531"/>
            <a:chOff x="2361414" y="1854736"/>
            <a:chExt cx="1603375" cy="1603375"/>
          </a:xfrm>
          <a:solidFill>
            <a:srgbClr val="1B4367"/>
          </a:solidFill>
        </p:grpSpPr>
        <p:sp>
          <p:nvSpPr>
            <p:cNvPr id="13" name="Rectangle 3"/>
            <p:cNvSpPr/>
            <p:nvPr>
              <p:custDataLst>
                <p:tags r:id="rId12"/>
              </p:custDataLst>
            </p:nvPr>
          </p:nvSpPr>
          <p:spPr>
            <a:xfrm>
              <a:off x="2361414" y="1854736"/>
              <a:ext cx="1603375" cy="1603375"/>
            </a:xfrm>
            <a:prstGeom prst="flowChartConnector">
              <a:avLst/>
            </a:prstGeom>
            <a:grpFill/>
            <a:ln w="9525">
              <a:noFill/>
              <a:miter/>
            </a:ln>
          </p:spPr>
          <p:txBody>
            <a:bodyPr anchor="ctr"/>
            <a:lstStyle/>
            <a:p>
              <a:pPr lvl="0" algn="ctr" eaLnBrk="1" hangingPunct="1"/>
              <a:endParaRPr lang="en-US" altLang="zh-CN" sz="1000" dirty="0">
                <a:solidFill>
                  <a:srgbClr val="FFFFFF"/>
                </a:solidFill>
                <a:cs typeface="+mn-ea"/>
                <a:sym typeface="+mn-lt"/>
              </a:endParaRPr>
            </a:p>
          </p:txBody>
        </p:sp>
        <p:sp>
          <p:nvSpPr>
            <p:cNvPr id="14" name="Freeform 220"/>
            <p:cNvSpPr/>
            <p:nvPr>
              <p:custDataLst>
                <p:tags r:id="rId13"/>
              </p:custDataLst>
            </p:nvPr>
          </p:nvSpPr>
          <p:spPr>
            <a:xfrm>
              <a:off x="2770383" y="2305455"/>
              <a:ext cx="796514" cy="594622"/>
            </a:xfrm>
            <a:custGeom>
              <a:avLst/>
              <a:gdLst/>
              <a:ahLst/>
              <a:cxnLst>
                <a:cxn ang="0">
                  <a:pos x="384421" y="282893"/>
                </a:cxn>
                <a:cxn ang="0">
                  <a:pos x="384421" y="0"/>
                </a:cxn>
                <a:cxn ang="0">
                  <a:pos x="299800" y="0"/>
                </a:cxn>
                <a:cxn ang="0">
                  <a:pos x="299800" y="282893"/>
                </a:cxn>
                <a:cxn ang="0">
                  <a:pos x="251445" y="282893"/>
                </a:cxn>
                <a:cxn ang="0">
                  <a:pos x="251445" y="174088"/>
                </a:cxn>
                <a:cxn ang="0">
                  <a:pos x="166824" y="174088"/>
                </a:cxn>
                <a:cxn ang="0">
                  <a:pos x="166824" y="282893"/>
                </a:cxn>
                <a:cxn ang="0">
                  <a:pos x="120887" y="282893"/>
                </a:cxn>
                <a:cxn ang="0">
                  <a:pos x="120887" y="77372"/>
                </a:cxn>
                <a:cxn ang="0">
                  <a:pos x="36266" y="77372"/>
                </a:cxn>
                <a:cxn ang="0">
                  <a:pos x="36266" y="282893"/>
                </a:cxn>
                <a:cxn ang="0">
                  <a:pos x="0" y="282893"/>
                </a:cxn>
                <a:cxn ang="0">
                  <a:pos x="0" y="314325"/>
                </a:cxn>
                <a:cxn ang="0">
                  <a:pos x="420687" y="314325"/>
                </a:cxn>
                <a:cxn ang="0">
                  <a:pos x="420687" y="282893"/>
                </a:cxn>
                <a:cxn ang="0">
                  <a:pos x="384421" y="282893"/>
                </a:cxn>
              </a:cxnLst>
              <a:rect l="0" t="0" r="0" b="0"/>
              <a:pathLst>
                <a:path w="174" h="130">
                  <a:moveTo>
                    <a:pt x="159" y="117"/>
                  </a:moveTo>
                  <a:lnTo>
                    <a:pt x="159" y="0"/>
                  </a:lnTo>
                  <a:lnTo>
                    <a:pt x="124" y="0"/>
                  </a:lnTo>
                  <a:lnTo>
                    <a:pt x="124" y="117"/>
                  </a:lnTo>
                  <a:lnTo>
                    <a:pt x="104" y="117"/>
                  </a:lnTo>
                  <a:lnTo>
                    <a:pt x="104" y="72"/>
                  </a:lnTo>
                  <a:lnTo>
                    <a:pt x="69" y="72"/>
                  </a:lnTo>
                  <a:lnTo>
                    <a:pt x="69" y="117"/>
                  </a:lnTo>
                  <a:lnTo>
                    <a:pt x="50" y="117"/>
                  </a:lnTo>
                  <a:lnTo>
                    <a:pt x="50" y="32"/>
                  </a:lnTo>
                  <a:lnTo>
                    <a:pt x="15" y="32"/>
                  </a:lnTo>
                  <a:lnTo>
                    <a:pt x="15" y="117"/>
                  </a:lnTo>
                  <a:lnTo>
                    <a:pt x="0" y="117"/>
                  </a:lnTo>
                  <a:lnTo>
                    <a:pt x="0" y="130"/>
                  </a:lnTo>
                  <a:lnTo>
                    <a:pt x="174" y="130"/>
                  </a:lnTo>
                  <a:lnTo>
                    <a:pt x="174" y="117"/>
                  </a:lnTo>
                  <a:lnTo>
                    <a:pt x="159" y="117"/>
                  </a:lnTo>
                  <a:close/>
                </a:path>
              </a:pathLst>
            </a:custGeom>
            <a:solidFill>
              <a:schemeClr val="bg1"/>
            </a:solidFill>
            <a:ln w="9525">
              <a:noFill/>
            </a:ln>
          </p:spPr>
          <p:txBody>
            <a:bodyPr/>
            <a:lstStyle/>
            <a:p>
              <a:endParaRPr lang="zh-CN" altLang="en-US">
                <a:cs typeface="+mn-ea"/>
                <a:sym typeface="+mn-lt"/>
              </a:endParaRPr>
            </a:p>
          </p:txBody>
        </p:sp>
      </p:grpSp>
      <p:sp>
        <p:nvSpPr>
          <p:cNvPr id="15" name="文本框 15"/>
          <p:cNvSpPr txBox="1"/>
          <p:nvPr/>
        </p:nvSpPr>
        <p:spPr>
          <a:xfrm>
            <a:off x="5613194" y="509940"/>
            <a:ext cx="2261711" cy="561692"/>
          </a:xfrm>
          <a:prstGeom prst="rect">
            <a:avLst/>
          </a:prstGeom>
          <a:noFill/>
        </p:spPr>
        <p:txBody>
          <a:bodyPr wrap="square" lIns="68580" tIns="34290" rIns="68580" bIns="34290" rtlCol="0">
            <a:spAutoFit/>
          </a:bodyPr>
          <a:lstStyle/>
          <a:p>
            <a:r>
              <a:rPr lang="zh-CN" altLang="en-US" sz="3200" b="1" dirty="0">
                <a:solidFill>
                  <a:srgbClr val="1B4367"/>
                </a:solidFill>
                <a:cs typeface="+mn-ea"/>
                <a:sym typeface="+mn-lt"/>
              </a:rPr>
              <a:t>选题意义</a:t>
            </a:r>
            <a:endParaRPr lang="zh-CN" altLang="en-US" sz="3200" b="1" dirty="0">
              <a:solidFill>
                <a:srgbClr val="1B4367"/>
              </a:solidFill>
              <a:cs typeface="+mn-ea"/>
              <a:sym typeface="+mn-lt"/>
            </a:endParaRPr>
          </a:p>
        </p:txBody>
      </p:sp>
      <p:sp>
        <p:nvSpPr>
          <p:cNvPr id="16" name="TextBox 13"/>
          <p:cNvSpPr txBox="1"/>
          <p:nvPr>
            <p:custDataLst>
              <p:tags r:id="rId14"/>
            </p:custDataLst>
          </p:nvPr>
        </p:nvSpPr>
        <p:spPr>
          <a:xfrm>
            <a:off x="7874905" y="3933034"/>
            <a:ext cx="3336012" cy="1107440"/>
          </a:xfrm>
          <a:prstGeom prst="rect">
            <a:avLst/>
          </a:prstGeom>
          <a:noFill/>
          <a:ln w="9525">
            <a:noFill/>
            <a:miter/>
          </a:ln>
        </p:spPr>
        <p:txBody>
          <a:bodyPr wrap="square" lIns="0" tIns="0" rIns="0" bIns="0">
            <a:spAutoFit/>
          </a:bodyPr>
          <a:lstStyle/>
          <a:p>
            <a:pPr fontAlgn="base"/>
            <a:r>
              <a:rPr lang="zh-CN" altLang="en-US" sz="2400" b="1" dirty="0"/>
              <a:t>四：最大限度地减少道路交通拥堵等对于社会经济及人民生活的影响。</a:t>
            </a:r>
            <a:endParaRPr lang="zh-CN" altLang="zh-CN" sz="2400" b="1" dirty="0"/>
          </a:p>
        </p:txBody>
      </p:sp>
      <p:sp>
        <p:nvSpPr>
          <p:cNvPr id="17" name="TextBox 13"/>
          <p:cNvSpPr txBox="1"/>
          <p:nvPr>
            <p:custDataLst>
              <p:tags r:id="rId15"/>
            </p:custDataLst>
          </p:nvPr>
        </p:nvSpPr>
        <p:spPr>
          <a:xfrm>
            <a:off x="3137373" y="1376137"/>
            <a:ext cx="2798270" cy="1477010"/>
          </a:xfrm>
          <a:prstGeom prst="rect">
            <a:avLst/>
          </a:prstGeom>
          <a:noFill/>
          <a:ln w="9525">
            <a:noFill/>
            <a:miter/>
          </a:ln>
        </p:spPr>
        <p:txBody>
          <a:bodyPr wrap="square" lIns="0" tIns="0" rIns="0" bIns="0">
            <a:spAutoFit/>
          </a:bodyPr>
          <a:lstStyle/>
          <a:p>
            <a:pPr lvl="0" fontAlgn="base"/>
            <a:r>
              <a:rPr lang="zh-CN" altLang="en-US" sz="2400" b="1" dirty="0"/>
              <a:t>一：</a:t>
            </a:r>
            <a:r>
              <a:rPr lang="zh-CN" altLang="en-US" sz="2400" b="1" dirty="0">
                <a:sym typeface="微软雅黑" panose="020B0503020204020204" charset="-122"/>
              </a:rPr>
              <a:t>及时、准确检测道路车流人流状况，综合调控，缓解交通压力。</a:t>
            </a:r>
            <a:endParaRPr lang="zh-CN" altLang="zh-CN" sz="2400" b="1" dirty="0"/>
          </a:p>
        </p:txBody>
      </p:sp>
      <p:sp>
        <p:nvSpPr>
          <p:cNvPr id="18" name="TextBox 13"/>
          <p:cNvSpPr txBox="1"/>
          <p:nvPr>
            <p:custDataLst>
              <p:tags r:id="rId16"/>
            </p:custDataLst>
          </p:nvPr>
        </p:nvSpPr>
        <p:spPr>
          <a:xfrm>
            <a:off x="3137374" y="3933669"/>
            <a:ext cx="2959550" cy="1477328"/>
          </a:xfrm>
          <a:prstGeom prst="rect">
            <a:avLst/>
          </a:prstGeom>
          <a:noFill/>
          <a:ln w="9525">
            <a:noFill/>
            <a:miter/>
          </a:ln>
        </p:spPr>
        <p:txBody>
          <a:bodyPr wrap="square" lIns="0" tIns="0" rIns="0" bIns="0">
            <a:spAutoFit/>
          </a:bodyPr>
          <a:lstStyle/>
          <a:p>
            <a:pPr fontAlgn="base"/>
            <a:r>
              <a:rPr lang="zh-CN" altLang="en-US" sz="2400" b="1" dirty="0"/>
              <a:t>三：智能化城市建设进度逐渐加快，进而推动社会的可持续发展。</a:t>
            </a:r>
            <a:endParaRPr lang="zh-CN" altLang="zh-CN" sz="2400"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384950" y="3235264"/>
            <a:ext cx="4112260" cy="768350"/>
          </a:xfrm>
          <a:prstGeom prst="rect">
            <a:avLst/>
          </a:prstGeom>
          <a:noFill/>
        </p:spPr>
        <p:txBody>
          <a:bodyPr wrap="none" rtlCol="0">
            <a:spAutoFit/>
          </a:bodyPr>
          <a:lstStyle/>
          <a:p>
            <a:pPr algn="l"/>
            <a:r>
              <a:rPr lang="zh-CN" altLang="en-US" sz="4400" b="1" dirty="0">
                <a:sym typeface="+mn-lt"/>
              </a:rPr>
              <a:t>研究方法与思路</a:t>
            </a:r>
            <a:endParaRPr lang="zh-CN" altLang="en-US" sz="4400" b="1" spc="300" dirty="0">
              <a:solidFill>
                <a:srgbClr val="4A5A69"/>
              </a:solidFill>
              <a:latin typeface="方正粗黑宋简体" panose="02000000000000000000" pitchFamily="2" charset="-122"/>
              <a:ea typeface="方正粗黑宋简体" panose="02000000000000000000" pitchFamily="2" charset="-122"/>
              <a:sym typeface="+mn-lt"/>
            </a:endParaRPr>
          </a:p>
        </p:txBody>
      </p:sp>
      <p:sp>
        <p:nvSpPr>
          <p:cNvPr id="8" name="文本框 7"/>
          <p:cNvSpPr txBox="1"/>
          <p:nvPr/>
        </p:nvSpPr>
        <p:spPr>
          <a:xfrm>
            <a:off x="4384950" y="2404268"/>
            <a:ext cx="2830181" cy="768350"/>
          </a:xfrm>
          <a:prstGeom prst="rect">
            <a:avLst/>
          </a:prstGeom>
          <a:noFill/>
        </p:spPr>
        <p:txBody>
          <a:bodyPr wrap="square" rtlCol="0">
            <a:spAutoFit/>
          </a:bodyPr>
          <a:lstStyle>
            <a:defPPr>
              <a:defRPr lang="zh-CN"/>
            </a:defPPr>
            <a:lvl1pPr algn="r">
              <a:defRPr sz="4000"/>
            </a:lvl1pPr>
          </a:lstStyle>
          <a:p>
            <a:pPr algn="l"/>
            <a:r>
              <a:rPr lang="en-US" altLang="zh-CN" sz="4400" dirty="0">
                <a:solidFill>
                  <a:srgbClr val="258187"/>
                </a:solidFill>
                <a:latin typeface="Century Gothic" panose="020B0502020202020204" pitchFamily="34" charset="0"/>
                <a:cs typeface="DokChampa" panose="020B0604020202020204" pitchFamily="34" charset="-34"/>
              </a:rPr>
              <a:t>PART 02</a:t>
            </a:r>
            <a:endParaRPr lang="en-US" altLang="zh-CN" sz="4400" dirty="0">
              <a:solidFill>
                <a:srgbClr val="258187"/>
              </a:solidFill>
              <a:latin typeface="Century Gothic" panose="020B0502020202020204" pitchFamily="34" charset="0"/>
              <a:cs typeface="DokChampa" panose="020B0604020202020204" pitchFamily="34" charset="-34"/>
            </a:endParaRP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522431" y="3467099"/>
            <a:ext cx="3248025" cy="69532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r>
              <a:rPr lang="zh-CN" altLang="en-US" sz="2400" b="1" dirty="0">
                <a:solidFill>
                  <a:schemeClr val="tx1"/>
                </a:solidFill>
              </a:rPr>
              <a:t>道路交通优化系统</a:t>
            </a:r>
            <a:endParaRPr lang="zh-CN" altLang="en-US" sz="2400" b="1" dirty="0">
              <a:solidFill>
                <a:schemeClr val="tx1"/>
              </a:solidFill>
            </a:endParaRPr>
          </a:p>
        </p:txBody>
      </p:sp>
      <p:sp>
        <p:nvSpPr>
          <p:cNvPr id="3" name="矩形 2"/>
          <p:cNvSpPr/>
          <p:nvPr/>
        </p:nvSpPr>
        <p:spPr>
          <a:xfrm>
            <a:off x="9621369" y="1035784"/>
            <a:ext cx="2371725" cy="12573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just">
              <a:lnSpc>
                <a:spcPct val="120000"/>
              </a:lnSpc>
            </a:pPr>
            <a:r>
              <a:rPr lang="zh-CN" altLang="en-US" sz="2400" b="1" dirty="0">
                <a:solidFill>
                  <a:schemeClr val="tx1"/>
                </a:solidFill>
              </a:rPr>
              <a:t>道路交通沙盘模型与小车模型</a:t>
            </a:r>
            <a:endParaRPr lang="zh-CN" altLang="en-US" sz="2400" b="1" dirty="0">
              <a:solidFill>
                <a:schemeClr val="tx1"/>
              </a:solidFill>
            </a:endParaRPr>
          </a:p>
        </p:txBody>
      </p:sp>
      <p:cxnSp>
        <p:nvCxnSpPr>
          <p:cNvPr id="4" name="连接符: 肘形 3"/>
          <p:cNvCxnSpPr>
            <a:stCxn id="2" idx="3"/>
            <a:endCxn id="3" idx="1"/>
          </p:cNvCxnSpPr>
          <p:nvPr/>
        </p:nvCxnSpPr>
        <p:spPr>
          <a:xfrm flipV="1">
            <a:off x="7770456" y="1664434"/>
            <a:ext cx="1850913" cy="2150328"/>
          </a:xfrm>
          <a:prstGeom prst="bentConnector3">
            <a:avLst>
              <a:gd name="adj1" fmla="val 74187"/>
            </a:avLst>
          </a:prstGeom>
          <a:ln>
            <a:headEnd type="none" w="med" len="med"/>
            <a:tailEnd type="arrow" w="med" len="med"/>
          </a:ln>
        </p:spPr>
        <p:style>
          <a:lnRef idx="3">
            <a:schemeClr val="accent1"/>
          </a:lnRef>
          <a:fillRef idx="0">
            <a:schemeClr val="accent1"/>
          </a:fillRef>
          <a:effectRef idx="2">
            <a:schemeClr val="accent1"/>
          </a:effectRef>
          <a:fontRef idx="minor">
            <a:schemeClr val="tx1"/>
          </a:fontRef>
        </p:style>
      </p:cxnSp>
      <p:sp>
        <p:nvSpPr>
          <p:cNvPr id="5" name="矩形 4"/>
          <p:cNvSpPr/>
          <p:nvPr/>
        </p:nvSpPr>
        <p:spPr>
          <a:xfrm>
            <a:off x="9621368" y="3098067"/>
            <a:ext cx="2371725" cy="12573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r>
              <a:rPr lang="zh-CN" altLang="en-US" sz="2400" b="1" dirty="0">
                <a:solidFill>
                  <a:schemeClr val="tx1"/>
                </a:solidFill>
              </a:rPr>
              <a:t>摄像头</a:t>
            </a:r>
            <a:endParaRPr lang="zh-CN" altLang="en-US" sz="2400" b="1" dirty="0">
              <a:solidFill>
                <a:schemeClr val="tx1"/>
              </a:solidFill>
            </a:endParaRPr>
          </a:p>
        </p:txBody>
      </p:sp>
      <p:sp>
        <p:nvSpPr>
          <p:cNvPr id="6" name="矩形 5"/>
          <p:cNvSpPr/>
          <p:nvPr/>
        </p:nvSpPr>
        <p:spPr>
          <a:xfrm>
            <a:off x="9621368" y="5072062"/>
            <a:ext cx="2371725" cy="12573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r>
              <a:rPr lang="zh-CN" altLang="en-US" sz="2400" b="1" dirty="0">
                <a:solidFill>
                  <a:schemeClr val="tx1"/>
                </a:solidFill>
              </a:rPr>
              <a:t>摄像头支架</a:t>
            </a:r>
            <a:endParaRPr lang="zh-CN" altLang="en-US" sz="2400" b="1" dirty="0">
              <a:solidFill>
                <a:schemeClr val="tx1"/>
              </a:solidFill>
            </a:endParaRPr>
          </a:p>
        </p:txBody>
      </p:sp>
      <p:cxnSp>
        <p:nvCxnSpPr>
          <p:cNvPr id="7" name="连接符: 肘形 6"/>
          <p:cNvCxnSpPr>
            <a:stCxn id="2" idx="3"/>
            <a:endCxn id="6" idx="1"/>
          </p:cNvCxnSpPr>
          <p:nvPr/>
        </p:nvCxnSpPr>
        <p:spPr>
          <a:xfrm>
            <a:off x="7770456" y="3814762"/>
            <a:ext cx="1850912" cy="1885950"/>
          </a:xfrm>
          <a:prstGeom prst="bentConnector3">
            <a:avLst>
              <a:gd name="adj1" fmla="val 74187"/>
            </a:avLst>
          </a:prstGeom>
          <a:ln>
            <a:tailEnd type="triangle"/>
          </a:ln>
        </p:spPr>
        <p:style>
          <a:lnRef idx="3">
            <a:schemeClr val="accent1"/>
          </a:lnRef>
          <a:fillRef idx="0">
            <a:schemeClr val="accent1"/>
          </a:fillRef>
          <a:effectRef idx="2">
            <a:schemeClr val="accent1"/>
          </a:effectRef>
          <a:fontRef idx="minor">
            <a:schemeClr val="tx1"/>
          </a:fontRef>
        </p:style>
      </p:cxnSp>
      <p:sp>
        <p:nvSpPr>
          <p:cNvPr id="8" name="矩形 7"/>
          <p:cNvSpPr/>
          <p:nvPr/>
        </p:nvSpPr>
        <p:spPr>
          <a:xfrm>
            <a:off x="4796751" y="1035536"/>
            <a:ext cx="2699465" cy="12573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r>
              <a:rPr lang="zh-CN" altLang="en-US" sz="2400" b="1" dirty="0">
                <a:solidFill>
                  <a:schemeClr val="tx1"/>
                </a:solidFill>
              </a:rPr>
              <a:t>魔法师嵌入式平台</a:t>
            </a:r>
            <a:endParaRPr lang="zh-CN" altLang="en-US" sz="2400" b="1" dirty="0">
              <a:solidFill>
                <a:schemeClr val="tx1"/>
              </a:solidFill>
            </a:endParaRPr>
          </a:p>
        </p:txBody>
      </p:sp>
      <p:cxnSp>
        <p:nvCxnSpPr>
          <p:cNvPr id="9" name="直接箭头连接符 8"/>
          <p:cNvCxnSpPr>
            <a:stCxn id="2" idx="0"/>
          </p:cNvCxnSpPr>
          <p:nvPr/>
        </p:nvCxnSpPr>
        <p:spPr>
          <a:xfrm flipH="1" flipV="1">
            <a:off x="6146443" y="2293084"/>
            <a:ext cx="1" cy="117401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0" name="矩形 9"/>
          <p:cNvSpPr/>
          <p:nvPr/>
        </p:nvSpPr>
        <p:spPr>
          <a:xfrm>
            <a:off x="492046" y="1030456"/>
            <a:ext cx="2371725" cy="12573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r>
              <a:rPr lang="zh-CN" altLang="en-US" sz="2400" b="1" dirty="0">
                <a:solidFill>
                  <a:schemeClr val="tx1"/>
                </a:solidFill>
              </a:rPr>
              <a:t>人流识别计数</a:t>
            </a:r>
            <a:endParaRPr lang="zh-CN" altLang="en-US" sz="2400" b="1" dirty="0">
              <a:solidFill>
                <a:schemeClr val="tx1"/>
              </a:solidFill>
            </a:endParaRPr>
          </a:p>
        </p:txBody>
      </p:sp>
      <p:sp>
        <p:nvSpPr>
          <p:cNvPr id="11" name="矩形 10"/>
          <p:cNvSpPr/>
          <p:nvPr/>
        </p:nvSpPr>
        <p:spPr>
          <a:xfrm>
            <a:off x="509370" y="3098067"/>
            <a:ext cx="2371725" cy="12573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r>
              <a:rPr lang="zh-CN" altLang="en-US" sz="2400" b="1" dirty="0">
                <a:solidFill>
                  <a:schemeClr val="tx1"/>
                </a:solidFill>
              </a:rPr>
              <a:t>车辆识别计数</a:t>
            </a:r>
            <a:endParaRPr lang="zh-CN" altLang="en-US" sz="2400" b="1" dirty="0">
              <a:solidFill>
                <a:schemeClr val="tx1"/>
              </a:solidFill>
            </a:endParaRPr>
          </a:p>
        </p:txBody>
      </p:sp>
      <p:sp>
        <p:nvSpPr>
          <p:cNvPr id="12" name="矩形 11"/>
          <p:cNvSpPr/>
          <p:nvPr/>
        </p:nvSpPr>
        <p:spPr>
          <a:xfrm>
            <a:off x="509370" y="5072062"/>
            <a:ext cx="2371725" cy="12573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r>
              <a:rPr lang="zh-CN" altLang="en-US" sz="2400" b="1" dirty="0">
                <a:solidFill>
                  <a:schemeClr val="tx1"/>
                </a:solidFill>
              </a:rPr>
              <a:t>信号灯时长控制算法</a:t>
            </a:r>
            <a:endParaRPr lang="en-US" altLang="zh-CN" sz="2400" b="1" dirty="0">
              <a:solidFill>
                <a:schemeClr val="tx1"/>
              </a:solidFill>
            </a:endParaRPr>
          </a:p>
        </p:txBody>
      </p:sp>
      <p:cxnSp>
        <p:nvCxnSpPr>
          <p:cNvPr id="13" name="连接符: 肘形 12"/>
          <p:cNvCxnSpPr>
            <a:stCxn id="2" idx="1"/>
            <a:endCxn id="10" idx="3"/>
          </p:cNvCxnSpPr>
          <p:nvPr/>
        </p:nvCxnSpPr>
        <p:spPr>
          <a:xfrm rot="10800000">
            <a:off x="2863771" y="1659106"/>
            <a:ext cx="1658660" cy="2155656"/>
          </a:xfrm>
          <a:prstGeom prst="bentConnector3">
            <a:avLst>
              <a:gd name="adj1" fmla="val 72970"/>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4" name="连接符: 肘形 13"/>
          <p:cNvCxnSpPr>
            <a:stCxn id="2" idx="1"/>
            <a:endCxn id="12" idx="3"/>
          </p:cNvCxnSpPr>
          <p:nvPr/>
        </p:nvCxnSpPr>
        <p:spPr>
          <a:xfrm rot="10800000" flipV="1">
            <a:off x="2881095" y="3814762"/>
            <a:ext cx="1641336" cy="1885950"/>
          </a:xfrm>
          <a:prstGeom prst="bentConnector3">
            <a:avLst>
              <a:gd name="adj1" fmla="val 7321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5" name="直接箭头连接符 14"/>
          <p:cNvCxnSpPr>
            <a:stCxn id="2" idx="1"/>
          </p:cNvCxnSpPr>
          <p:nvPr/>
        </p:nvCxnSpPr>
        <p:spPr>
          <a:xfrm flipH="1">
            <a:off x="2881095" y="3814762"/>
            <a:ext cx="1641336"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6" name="文本框 15"/>
          <p:cNvSpPr txBox="1"/>
          <p:nvPr/>
        </p:nvSpPr>
        <p:spPr>
          <a:xfrm>
            <a:off x="3419926" y="3285262"/>
            <a:ext cx="1294061" cy="584775"/>
          </a:xfrm>
          <a:prstGeom prst="rect">
            <a:avLst/>
          </a:prstGeom>
          <a:noFill/>
        </p:spPr>
        <p:txBody>
          <a:bodyPr wrap="square" rtlCol="0">
            <a:spAutoFit/>
          </a:bodyPr>
          <a:lstStyle/>
          <a:p>
            <a:r>
              <a:rPr lang="zh-CN" altLang="en-US" sz="3200" b="1" dirty="0">
                <a:solidFill>
                  <a:schemeClr val="accent5">
                    <a:lumMod val="50000"/>
                  </a:schemeClr>
                </a:solidFill>
              </a:rPr>
              <a:t>功能</a:t>
            </a:r>
            <a:endParaRPr lang="zh-CN" altLang="en-US" sz="3200" b="1" dirty="0">
              <a:solidFill>
                <a:schemeClr val="accent5">
                  <a:lumMod val="50000"/>
                </a:schemeClr>
              </a:solidFill>
            </a:endParaRPr>
          </a:p>
        </p:txBody>
      </p:sp>
      <p:sp>
        <p:nvSpPr>
          <p:cNvPr id="17" name="文本框 16"/>
          <p:cNvSpPr txBox="1"/>
          <p:nvPr/>
        </p:nvSpPr>
        <p:spPr>
          <a:xfrm>
            <a:off x="7770358" y="3254587"/>
            <a:ext cx="1504528" cy="1077218"/>
          </a:xfrm>
          <a:prstGeom prst="rect">
            <a:avLst/>
          </a:prstGeom>
          <a:noFill/>
        </p:spPr>
        <p:txBody>
          <a:bodyPr wrap="square" rtlCol="0">
            <a:spAutoFit/>
          </a:bodyPr>
          <a:lstStyle/>
          <a:p>
            <a:r>
              <a:rPr lang="zh-CN" altLang="en-US" sz="3200" b="1" dirty="0">
                <a:solidFill>
                  <a:schemeClr val="accent5">
                    <a:lumMod val="50000"/>
                  </a:schemeClr>
                </a:solidFill>
              </a:rPr>
              <a:t>软硬件桥梁</a:t>
            </a:r>
            <a:endParaRPr lang="zh-CN" altLang="en-US" sz="3200" b="1" dirty="0">
              <a:solidFill>
                <a:schemeClr val="accent5">
                  <a:lumMod val="50000"/>
                </a:schemeClr>
              </a:solidFill>
            </a:endParaRPr>
          </a:p>
        </p:txBody>
      </p:sp>
      <p:sp>
        <p:nvSpPr>
          <p:cNvPr id="18" name="矩形 17"/>
          <p:cNvSpPr/>
          <p:nvPr/>
        </p:nvSpPr>
        <p:spPr>
          <a:xfrm>
            <a:off x="4796750" y="5072062"/>
            <a:ext cx="2699465" cy="12573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r>
              <a:rPr lang="zh-CN" sz="2400" b="1" dirty="0">
                <a:solidFill>
                  <a:schemeClr val="tx1"/>
                </a:solidFill>
              </a:rPr>
              <a:t>反馈道路实时数据</a:t>
            </a:r>
            <a:endParaRPr lang="zh-CN" sz="2400" b="1" dirty="0">
              <a:solidFill>
                <a:schemeClr val="tx1"/>
              </a:solidFill>
            </a:endParaRPr>
          </a:p>
        </p:txBody>
      </p:sp>
      <p:cxnSp>
        <p:nvCxnSpPr>
          <p:cNvPr id="19" name="直接箭头连接符 18"/>
          <p:cNvCxnSpPr>
            <a:stCxn id="2" idx="2"/>
          </p:cNvCxnSpPr>
          <p:nvPr/>
        </p:nvCxnSpPr>
        <p:spPr>
          <a:xfrm flipH="1">
            <a:off x="6146443" y="4162424"/>
            <a:ext cx="1" cy="90963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0" name="文本框 15"/>
          <p:cNvSpPr txBox="1"/>
          <p:nvPr/>
        </p:nvSpPr>
        <p:spPr>
          <a:xfrm>
            <a:off x="5092641" y="245261"/>
            <a:ext cx="2261711" cy="560705"/>
          </a:xfrm>
          <a:prstGeom prst="rect">
            <a:avLst/>
          </a:prstGeom>
          <a:noFill/>
        </p:spPr>
        <p:txBody>
          <a:bodyPr wrap="square" lIns="68580" tIns="34290" rIns="68580" bIns="34290" rtlCol="0">
            <a:spAutoFit/>
          </a:bodyPr>
          <a:lstStyle/>
          <a:p>
            <a:r>
              <a:rPr lang="zh-CN" altLang="en-US" sz="3200" b="1" dirty="0">
                <a:solidFill>
                  <a:srgbClr val="1B4367"/>
                </a:solidFill>
                <a:cs typeface="+mn-ea"/>
                <a:sym typeface="+mn-lt"/>
              </a:rPr>
              <a:t>主体框架</a:t>
            </a:r>
            <a:endParaRPr lang="zh-CN" altLang="en-US" sz="3200" b="1" dirty="0">
              <a:solidFill>
                <a:srgbClr val="1B4367"/>
              </a:solidFill>
              <a:cs typeface="+mn-ea"/>
              <a:sym typeface="+mn-lt"/>
            </a:endParaRPr>
          </a:p>
        </p:txBody>
      </p:sp>
      <p:cxnSp>
        <p:nvCxnSpPr>
          <p:cNvPr id="21" name="直接箭头连接符 20"/>
          <p:cNvCxnSpPr/>
          <p:nvPr/>
        </p:nvCxnSpPr>
        <p:spPr>
          <a:xfrm>
            <a:off x="7770456" y="3814762"/>
            <a:ext cx="1850911"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7" name="图示 1"/>
          <p:cNvGraphicFramePr/>
          <p:nvPr/>
        </p:nvGraphicFramePr>
        <p:xfrm>
          <a:off x="3689350" y="1454150"/>
          <a:ext cx="6964680" cy="43535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19" name="TextBox 45"/>
          <p:cNvSpPr txBox="1"/>
          <p:nvPr/>
        </p:nvSpPr>
        <p:spPr>
          <a:xfrm>
            <a:off x="4788535" y="402590"/>
            <a:ext cx="3176270" cy="682625"/>
          </a:xfrm>
          <a:prstGeom prst="rect">
            <a:avLst/>
          </a:prstGeom>
          <a:noFill/>
        </p:spPr>
        <p:txBody>
          <a:bodyPr wrap="square" rtlCol="0" anchor="ctr">
            <a:noAutofit/>
          </a:bodyPr>
          <a:p>
            <a:pPr algn="r"/>
            <a:r>
              <a:rPr lang="en-US" altLang="zh-CN" sz="1400" b="1" dirty="0">
                <a:solidFill>
                  <a:srgbClr val="4A5A69"/>
                </a:solidFill>
                <a:cs typeface="Arial" panose="020B0604020202020204" pitchFamily="34" charset="0"/>
              </a:rPr>
              <a:t> </a:t>
            </a:r>
            <a:r>
              <a:rPr lang="zh-CN" altLang="en-US" sz="3200" b="1" dirty="0">
                <a:solidFill>
                  <a:srgbClr val="4A5A69"/>
                </a:solidFill>
                <a:cs typeface="Arial" panose="020B0604020202020204" pitchFamily="34" charset="0"/>
              </a:rPr>
              <a:t>总体设计流程</a:t>
            </a:r>
            <a:endParaRPr lang="zh-CN" altLang="en-US" sz="3200" b="1" dirty="0">
              <a:solidFill>
                <a:srgbClr val="4A5A69"/>
              </a:solidFill>
              <a:cs typeface="Arial" panose="020B0604020202020204" pitchFamily="34" charset="0"/>
            </a:endParaRPr>
          </a:p>
        </p:txBody>
      </p:sp>
    </p:spTree>
  </p:cSld>
  <p:clrMapOvr>
    <a:masterClrMapping/>
  </p:clrMapOvr>
</p:sld>
</file>

<file path=ppt/tags/tag1.xml><?xml version="1.0" encoding="utf-8"?>
<p:tagLst xmlns:p="http://schemas.openxmlformats.org/presentationml/2006/main">
  <p:tag name="KSO_WM_TEMPLATE_TOPIC_DEFAULT" val="1"/>
  <p:tag name="KSO_WM_TEMPLATE_JOB_ID" val="2"/>
  <p:tag name="KSO_WM_TEMPLATE_SCENE_ID" val="1"/>
  <p:tag name="KSO_WM_TEMPLATE_OUTLINE_ID" val="15"/>
  <p:tag name="KSO_WM_TEMPLATE_TOPIC_ID" val="2869567"/>
  <p:tag name="KSO_WM_BEAUTIFY_FLAG" val="#wm#"/>
  <p:tag name="KSO_WM_TAG_VERSION" val="1.0"/>
  <p:tag name="KSO_WM_TEMPLATE_INDEX" val="20184553"/>
  <p:tag name="KSO_WM_TEMPLATE_CATEGORY" val="custom"/>
  <p:tag name="KSO_WM_TEMPLATE_THUMBS_INDEX" val="1"/>
</p:tagLst>
</file>

<file path=ppt/tags/tag10.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11.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12.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13.xml><?xml version="1.0" encoding="utf-8"?>
<p:tagLst xmlns:p="http://schemas.openxmlformats.org/presentationml/2006/main">
  <p:tag name="KSO_WM_DIAGRAM_VIRTUALLY_FRAME" val="{&quot;height&quot;:272.4233070866142,&quot;left&quot;:538.5641732283464,&quot;top&quot;:123.2888188976378,&quot;width&quot;:320.7772440944882}"/>
</p:tagLst>
</file>

<file path=ppt/tags/tag14.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15.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16.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17.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18.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19.xml><?xml version="1.0" encoding="utf-8"?>
<p:tagLst xmlns:p="http://schemas.openxmlformats.org/presentationml/2006/main">
  <p:tag name="KSO_WM_DIAGRAM_VIRTUALLY_FRAME" val="{&quot;height&quot;:272.4233070866142,&quot;left&quot;:538.5641732283464,&quot;top&quot;:123.2888188976378,&quot;width&quot;:320.7772440944882}"/>
</p:tagLst>
</file>

<file path=ppt/tags/tag2.xml><?xml version="1.0" encoding="utf-8"?>
<p:tagLst xmlns:p="http://schemas.openxmlformats.org/presentationml/2006/main">
  <p:tag name="KSO_WM_TEMPLATE_TOPIC_DEFAULT" val="1"/>
  <p:tag name="KSO_WM_TEMPLATE_JOB_ID" val="2"/>
  <p:tag name="KSO_WM_TEMPLATE_SCENE_ID" val="1"/>
  <p:tag name="KSO_WM_TEMPLATE_OUTLINE_ID" val="15"/>
  <p:tag name="KSO_WM_TEMPLATE_TOPIC_ID" val="2869567"/>
  <p:tag name="KSO_WM_BEAUTIFY_FLAG" val="#wm#"/>
  <p:tag name="KSO_WM_TAG_VERSION" val="1.0"/>
  <p:tag name="KSO_WM_TEMPLATE_INDEX" val="20184553"/>
  <p:tag name="KSO_WM_TEMPLATE_CATEGORY" val="custom"/>
  <p:tag name="KSO_WM_TEMPLATE_THUMBS_INDEX" val="1、6、10、14、20、26、27、28、29、31"/>
</p:tagLst>
</file>

<file path=ppt/tags/tag20.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21.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22.xml><?xml version="1.0" encoding="utf-8"?>
<p:tagLst xmlns:p="http://schemas.openxmlformats.org/presentationml/2006/main">
  <p:tag name="KSO_WM_DIAGRAM_VIRTUALLY_FRAME" val="{&quot;height&quot;:272.4233070866142,&quot;left&quot;:538.5641732283464,&quot;top&quot;:123.2888188976378,&quot;width&quot;:320.7772440944882}"/>
</p:tagLst>
</file>

<file path=ppt/tags/tag23.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24.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25.xml><?xml version="1.0" encoding="utf-8"?>
<p:tagLst xmlns:p="http://schemas.openxmlformats.org/presentationml/2006/main">
  <p:tag name="KSO_WM_DIAGRAM_VIRTUALLY_FRAME" val="{&quot;height&quot;:272.4233070866142,&quot;left&quot;:538.5641732283464,&quot;top&quot;:123.2888188976378,&quot;width&quot;:320.7772440944882}"/>
</p:tagLst>
</file>

<file path=ppt/tags/tag26.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27.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28.xml><?xml version="1.0" encoding="utf-8"?>
<p:tagLst xmlns:p="http://schemas.openxmlformats.org/presentationml/2006/main">
  <p:tag name="KSO_WM_BEAUTIFY_FLAG" val="#wm#"/>
  <p:tag name="KSO_WM_TEMPLATE_CATEGORY" val="custom"/>
  <p:tag name="KSO_WM_TEMPLATE_INDEX" val="20184553"/>
  <p:tag name="KSO_WM_SPECIAL_SOURCE" val="bdnull"/>
</p:tagLst>
</file>

<file path=ppt/tags/tag29.xml><?xml version="1.0" encoding="utf-8"?>
<p:tagLst xmlns:p="http://schemas.openxmlformats.org/presentationml/2006/main">
  <p:tag name="KSO_WM_BEAUTIFY_FLAG" val="#wm#"/>
  <p:tag name="KSO_WM_TEMPLATE_CATEGORY" val="custom"/>
  <p:tag name="KSO_WM_TEMPLATE_INDEX" val="20184553"/>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BEAUTIFY_FLAG" val="#wm#"/>
  <p:tag name="KSO_WM_TEMPLATE_CATEGORY" val="custom"/>
  <p:tag name="KSO_WM_TEMPLATE_INDEX" val="20184553"/>
</p:tagLst>
</file>

<file path=ppt/tags/tag31.xml><?xml version="1.0" encoding="utf-8"?>
<p:tagLst xmlns:p="http://schemas.openxmlformats.org/presentationml/2006/main">
  <p:tag name="TABLE_ENDDRAG_ORIGIN_RECT" val="350*303"/>
  <p:tag name="TABLE_ENDDRAG_RECT" val="531*173*351*303"/>
</p:tagLst>
</file>

<file path=ppt/tags/tag32.xml><?xml version="1.0" encoding="utf-8"?>
<p:tagLst xmlns:p="http://schemas.openxmlformats.org/presentationml/2006/main">
  <p:tag name="KSO_WM_BEAUTIFY_FLAG" val="#wm#"/>
  <p:tag name="KSO_WM_TEMPLATE_CATEGORY" val="custom"/>
  <p:tag name="KSO_WM_TEMPLATE_INDEX" val="20184553"/>
</p:tagLst>
</file>

<file path=ppt/tags/tag33.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34.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35.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36.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37.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38.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39.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41.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42.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43.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44.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45.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46.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47.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48.xml><?xml version="1.0" encoding="utf-8"?>
<p:tagLst xmlns:p="http://schemas.openxmlformats.org/presentationml/2006/main">
  <p:tag name="KSO_WM_DIAGRAM_VIRTUALLY_FRAME" val="{&quot;height&quot;:325.14921259842515,&quot;left&quot;:134.8566929133858,&quot;top&quot;:100.91354330708661,&quot;width&quot;:747.8927559055119}"/>
</p:tagLst>
</file>

<file path=ppt/tags/tag49.xml><?xml version="1.0" encoding="utf-8"?>
<p:tagLst xmlns:p="http://schemas.openxmlformats.org/presentationml/2006/main">
  <p:tag name="KSO_WM_BEAUTIFY_FLAG" val="#wm#"/>
  <p:tag name="KSO_WM_TEMPLATE_CATEGORY" val="custom"/>
  <p:tag name="KSO_WM_TEMPLATE_INDEX" val="20184553"/>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0.xml><?xml version="1.0" encoding="utf-8"?>
<p:tagLst xmlns:p="http://schemas.openxmlformats.org/presentationml/2006/main">
  <p:tag name="KSO_WM_BEAUTIFY_FLAG" val="#wm#"/>
  <p:tag name="KSO_WM_TEMPLATE_CATEGORY" val="custom"/>
  <p:tag name="KSO_WM_TEMPLATE_INDEX" val="20184553"/>
</p:tagLst>
</file>

<file path=ppt/tags/tag51.xml><?xml version="1.0" encoding="utf-8"?>
<p:tagLst xmlns:p="http://schemas.openxmlformats.org/presentationml/2006/main">
  <p:tag name="KSO_WM_BEAUTIFY_FLAG" val="#wm#"/>
  <p:tag name="KSO_WM_TEMPLATE_CATEGORY" val="custom"/>
  <p:tag name="KSO_WM_TEMPLATE_INDEX" val="20184553"/>
</p:tagLst>
</file>

<file path=ppt/tags/tag52.xml><?xml version="1.0" encoding="utf-8"?>
<p:tagLst xmlns:p="http://schemas.openxmlformats.org/presentationml/2006/main">
  <p:tag name="KSO_WM_BEAUTIFY_FLAG" val="#wm#"/>
  <p:tag name="KSO_WM_TEMPLATE_CATEGORY" val="custom"/>
  <p:tag name="KSO_WM_TEMPLATE_INDEX" val="20184553"/>
</p:tagLst>
</file>

<file path=ppt/tags/tag53.xml><?xml version="1.0" encoding="utf-8"?>
<p:tagLst xmlns:p="http://schemas.openxmlformats.org/presentationml/2006/main">
  <p:tag name="KSO_WM_BEAUTIFY_FLAG" val="#wm#"/>
  <p:tag name="KSO_WM_TEMPLATE_CATEGORY" val="custom"/>
  <p:tag name="KSO_WM_TEMPLATE_INDEX" val="20184553"/>
</p:tagLst>
</file>

<file path=ppt/tags/tag54.xml><?xml version="1.0" encoding="utf-8"?>
<p:tagLst xmlns:p="http://schemas.openxmlformats.org/presentationml/2006/main">
  <p:tag name="KSO_WM_BEAUTIFY_FLAG" val="#wm#"/>
  <p:tag name="KSO_WM_TEMPLATE_CATEGORY" val="custom"/>
  <p:tag name="KSO_WM_TEMPLATE_INDEX" val="20184553"/>
</p:tagLst>
</file>

<file path=ppt/tags/tag55.xml><?xml version="1.0" encoding="utf-8"?>
<p:tagLst xmlns:p="http://schemas.openxmlformats.org/presentationml/2006/main">
  <p:tag name="KSO_WM_BEAUTIFY_FLAG" val="#wm#"/>
  <p:tag name="KSO_WM_TEMPLATE_CATEGORY" val="custom"/>
  <p:tag name="KSO_WM_TEMPLATE_INDEX" val="20184553"/>
</p:tagLst>
</file>

<file path=ppt/tags/tag56.xml><?xml version="1.0" encoding="utf-8"?>
<p:tagLst xmlns:p="http://schemas.openxmlformats.org/presentationml/2006/main">
  <p:tag name="KSO_WM_BEAUTIFY_FLAG" val="#wm#"/>
  <p:tag name="KSO_WM_TEMPLATE_CATEGORY" val="custom"/>
  <p:tag name="KSO_WM_TEMPLATE_INDEX" val="20184553"/>
</p:tagLst>
</file>

<file path=ppt/tags/tag57.xml><?xml version="1.0" encoding="utf-8"?>
<p:tagLst xmlns:p="http://schemas.openxmlformats.org/presentationml/2006/main">
  <p:tag name="TABLE_ENDDRAG_ORIGIN_RECT" val="694*316"/>
  <p:tag name="TABLE_ENDDRAG_RECT" val="129*94*694*316"/>
</p:tagLst>
</file>

<file path=ppt/tags/tag58.xml><?xml version="1.0" encoding="utf-8"?>
<p:tagLst xmlns:p="http://schemas.openxmlformats.org/presentationml/2006/main">
  <p:tag name="KSO_WM_BEAUTIFY_FLAG" val="#wm#"/>
  <p:tag name="KSO_WM_TEMPLATE_CATEGORY" val="custom"/>
  <p:tag name="KSO_WM_TEMPLATE_INDEX" val="20184553"/>
</p:tagLst>
</file>

<file path=ppt/tags/tag59.xml><?xml version="1.0" encoding="utf-8"?>
<p:tagLst xmlns:p="http://schemas.openxmlformats.org/presentationml/2006/main">
  <p:tag name="KSO_WM_BEAUTIFY_FLAG" val="#wm#"/>
  <p:tag name="KSO_WM_TEMPLATE_CATEGORY" val="custom"/>
  <p:tag name="KSO_WM_TEMPLATE_INDEX" val="20184553"/>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0.xml><?xml version="1.0" encoding="utf-8"?>
<p:tagLst xmlns:p="http://schemas.openxmlformats.org/presentationml/2006/main">
  <p:tag name="KSO_WM_BEAUTIFY_FLAG" val="#wm#"/>
  <p:tag name="KSO_WM_TEMPLATE_CATEGORY" val="custom"/>
  <p:tag name="KSO_WM_TEMPLATE_INDEX" val="20184553"/>
  <p:tag name="KSO_WM_SPECIAL_SOURCE" val="bdnull"/>
</p:tagLst>
</file>

<file path=ppt/tags/tag61.xml><?xml version="1.0" encoding="utf-8"?>
<p:tagLst xmlns:p="http://schemas.openxmlformats.org/presentationml/2006/main">
  <p:tag name="KSO_DOCER_TEMPLATE_OPEN_ONCE_MARK" val="1"/>
  <p:tag name="KSO_WPP_MARK_KEY" val="63f61655-6d0f-4ed2-bceb-285efb89f0bb"/>
  <p:tag name="COMMONDATA" val="eyJoZGlkIjoiYjlmZWU0MjU1NWY1ODcwN2MwMDA3NTZjZDdlMjMwZGUifQ=="/>
  <p:tag name="commondata" val="eyJoZGlkIjoiMTcwODY1Yjk4NTNhOWMzOTQ0M2QzOThkNDIyNWJiNTAifQ=="/>
</p:tagLst>
</file>

<file path=ppt/tags/tag7.xml><?xml version="1.0" encoding="utf-8"?>
<p:tagLst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
  <p:tag name="KSO_WM_SPECIAL_SOURCE" val="bdnull"/>
</p:tagLst>
</file>

<file path=ppt/tags/tag8.xml><?xml version="1.0" encoding="utf-8"?>
<p:tagLst xmlns:p="http://schemas.openxmlformats.org/presentationml/2006/main">
  <p:tag name="KSO_WM_DIAGRAM_VIRTUALLY_FRAME" val="{&quot;height&quot;:272.4233070866142,&quot;left&quot;:543.8641732283464,&quot;top&quot;:123.2888188976378,&quot;width&quot;:320.7772440944882}"/>
</p:tagLst>
</file>

<file path=ppt/tags/tag9.xml><?xml version="1.0" encoding="utf-8"?>
<p:tagLst xmlns:p="http://schemas.openxmlformats.org/presentationml/2006/main">
  <p:tag name="KSO_WM_DIAGRAM_VIRTUALLY_FRAME" val="{&quot;height&quot;:272.4233070866142,&quot;left&quot;:538.5641732283464,&quot;top&quot;:123.2888188976378,&quot;width&quot;:320.7772440944882}"/>
</p:tagLst>
</file>

<file path=ppt/theme/theme1.xml><?xml version="1.0" encoding="utf-8"?>
<a:theme xmlns:a="http://schemas.openxmlformats.org/drawingml/2006/main" name="Office 主题">
  <a:themeElements>
    <a:clrScheme name="Office">
      <a:dk1>
        <a:srgbClr val="000000"/>
      </a:dk1>
      <a:lt1>
        <a:srgbClr val="FFFFFF"/>
      </a:lt1>
      <a:dk2>
        <a:srgbClr val="000000"/>
      </a:dk2>
      <a:lt2>
        <a:srgbClr val="FFFFFF"/>
      </a:lt2>
      <a:accent1>
        <a:srgbClr val="000000"/>
      </a:accent1>
      <a:accent2>
        <a:srgbClr val="000000"/>
      </a:accent2>
      <a:accent3>
        <a:srgbClr val="000000"/>
      </a:accent3>
      <a:accent4>
        <a:srgbClr val="000000"/>
      </a:accent4>
      <a:accent5>
        <a:srgbClr val="000000"/>
      </a:accent5>
      <a:accent6>
        <a:srgbClr val="FFFFFF"/>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2368</Words>
  <Application>WPS 演示</Application>
  <PresentationFormat>宽屏</PresentationFormat>
  <Paragraphs>377</Paragraphs>
  <Slides>22</Slides>
  <Notes>1</Notes>
  <HiddenSlides>0</HiddenSlides>
  <MMClips>0</MMClips>
  <ScaleCrop>false</ScaleCrop>
  <HeadingPairs>
    <vt:vector size="6" baseType="variant">
      <vt:variant>
        <vt:lpstr>已用的字体</vt:lpstr>
      </vt:variant>
      <vt:variant>
        <vt:i4>18</vt:i4>
      </vt:variant>
      <vt:variant>
        <vt:lpstr>主题</vt:lpstr>
      </vt:variant>
      <vt:variant>
        <vt:i4>4</vt:i4>
      </vt:variant>
      <vt:variant>
        <vt:lpstr>幻灯片标题</vt:lpstr>
      </vt:variant>
      <vt:variant>
        <vt:i4>22</vt:i4>
      </vt:variant>
    </vt:vector>
  </HeadingPairs>
  <TitlesOfParts>
    <vt:vector size="44" baseType="lpstr">
      <vt:lpstr>Arial</vt:lpstr>
      <vt:lpstr>宋体</vt:lpstr>
      <vt:lpstr>Wingdings</vt:lpstr>
      <vt:lpstr>方正小标宋简体</vt:lpstr>
      <vt:lpstr>微软雅黑</vt:lpstr>
      <vt:lpstr>华文中宋</vt:lpstr>
      <vt:lpstr>Calibri</vt:lpstr>
      <vt:lpstr>方正粗黑宋简体</vt:lpstr>
      <vt:lpstr>Century Gothic</vt:lpstr>
      <vt:lpstr>DokChampa</vt:lpstr>
      <vt:lpstr>华文仿宋</vt:lpstr>
      <vt:lpstr>Times New Roman</vt:lpstr>
      <vt:lpstr>等线</vt:lpstr>
      <vt:lpstr>Arial Unicode MS</vt:lpstr>
      <vt:lpstr>Arial</vt:lpstr>
      <vt:lpstr>Calibri Light</vt:lpstr>
      <vt:lpstr>Microsoft Sans Serif</vt:lpstr>
      <vt:lpstr>Malgun Gothic</vt:lpstr>
      <vt:lpstr>Office 主题</vt:lpstr>
      <vt:lpstr>1_Office 主题</vt:lpstr>
      <vt:lpstr>自定义设计方案</vt:lpstr>
      <vt:lpstr>1_自定义设计方案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Miyashiro</cp:lastModifiedBy>
  <cp:revision>92</cp:revision>
  <dcterms:created xsi:type="dcterms:W3CDTF">2018-03-01T02:03:00Z</dcterms:created>
  <dcterms:modified xsi:type="dcterms:W3CDTF">2024-07-15T22:57:21Z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2052-12.1.0.17147</vt:lpwstr>
  </property>
  <property fmtid="{D5CDD505-2E9C-101B-9397-08002B2CF9AE}" pid="3" name="ICV">
    <vt:lpwstr>E4F809AA224D434197D08261969BE6E9_12</vt:lpwstr>
  </property>
</Properties>
</file>

<file path=docProps/thumbnail.jpeg>
</file>